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4899583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684" y="0"/>
                </a:lnTo>
                <a:lnTo>
                  <a:pt x="453684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5647046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15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715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393619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57147" y="1067587"/>
            <a:ext cx="7933055" cy="8297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57147" y="3755561"/>
            <a:ext cx="8502015" cy="2701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9.jp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4.jp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57.jp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Relationship Id="rId3" Type="http://schemas.openxmlformats.org/officeDocument/2006/relationships/image" Target="../media/image64.jp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54158" y="493440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1" y="9274995"/>
                  </a:moveTo>
                  <a:lnTo>
                    <a:pt x="0" y="9274995"/>
                  </a:lnTo>
                  <a:lnTo>
                    <a:pt x="0" y="0"/>
                  </a:lnTo>
                  <a:lnTo>
                    <a:pt x="17354797" y="0"/>
                  </a:lnTo>
                  <a:lnTo>
                    <a:pt x="17354797" y="9274995"/>
                  </a:lnTo>
                  <a:lnTo>
                    <a:pt x="8677421" y="927499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90538" y="4405262"/>
            <a:ext cx="5681980" cy="1076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900" spc="75">
                <a:latin typeface="Palatino Linotype"/>
                <a:cs typeface="Palatino Linotype"/>
              </a:rPr>
              <a:t>Malwarebytes</a:t>
            </a:r>
            <a:endParaRPr sz="6900">
              <a:latin typeface="Palatino Linotype"/>
              <a:cs typeface="Palatino Linotype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5025225" y="8239773"/>
            <a:ext cx="8237855" cy="20320"/>
          </a:xfrm>
          <a:custGeom>
            <a:avLst/>
            <a:gdLst/>
            <a:ahLst/>
            <a:cxnLst/>
            <a:rect l="l" t="t" r="r" b="b"/>
            <a:pathLst>
              <a:path w="8237855" h="20320">
                <a:moveTo>
                  <a:pt x="8237499" y="1435"/>
                </a:moveTo>
                <a:lnTo>
                  <a:pt x="0" y="0"/>
                </a:lnTo>
                <a:lnTo>
                  <a:pt x="0" y="18719"/>
                </a:lnTo>
                <a:lnTo>
                  <a:pt x="8237499" y="20154"/>
                </a:lnTo>
                <a:lnTo>
                  <a:pt x="8237499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8169819" y="1781992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25"/>
                </a:moveTo>
                <a:lnTo>
                  <a:pt x="0" y="453525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25"/>
                </a:lnTo>
                <a:lnTo>
                  <a:pt x="226791" y="453525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8917180" y="1781992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25"/>
                </a:moveTo>
                <a:lnTo>
                  <a:pt x="0" y="453525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25"/>
                </a:lnTo>
                <a:lnTo>
                  <a:pt x="226791" y="453525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9663817" y="1781992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25"/>
                </a:moveTo>
                <a:lnTo>
                  <a:pt x="0" y="453525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25"/>
                </a:lnTo>
                <a:lnTo>
                  <a:pt x="226791" y="453525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114531" y="7728026"/>
            <a:ext cx="45935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0">
                <a:solidFill>
                  <a:srgbClr val="EFECEC"/>
                </a:solidFill>
                <a:latin typeface="Gill Sans MT"/>
                <a:cs typeface="Gill Sans MT"/>
              </a:rPr>
              <a:t>Erstellt</a:t>
            </a:r>
            <a:r>
              <a:rPr dirty="0" sz="2400" spc="15">
                <a:solidFill>
                  <a:srgbClr val="EFECEC"/>
                </a:solidFill>
                <a:latin typeface="Gill Sans MT"/>
                <a:cs typeface="Gill Sans MT"/>
              </a:rPr>
              <a:t> </a:t>
            </a:r>
            <a:r>
              <a:rPr dirty="0" sz="2400" spc="80">
                <a:solidFill>
                  <a:srgbClr val="EFECEC"/>
                </a:solidFill>
                <a:latin typeface="Gill Sans MT"/>
                <a:cs typeface="Gill Sans MT"/>
              </a:rPr>
              <a:t>von</a:t>
            </a:r>
            <a:r>
              <a:rPr dirty="0" sz="2400" spc="-30">
                <a:solidFill>
                  <a:srgbClr val="EFECEC"/>
                </a:solidFill>
                <a:latin typeface="Gill Sans MT"/>
                <a:cs typeface="Gill Sans MT"/>
              </a:rPr>
              <a:t> </a:t>
            </a:r>
            <a:r>
              <a:rPr dirty="0" sz="2400" spc="10">
                <a:solidFill>
                  <a:srgbClr val="EFECEC"/>
                </a:solidFill>
                <a:latin typeface="Gill Sans MT"/>
                <a:cs typeface="Gill Sans MT"/>
              </a:rPr>
              <a:t>Team</a:t>
            </a:r>
            <a:r>
              <a:rPr dirty="0" sz="2400" spc="15">
                <a:solidFill>
                  <a:srgbClr val="EFECEC"/>
                </a:solidFill>
                <a:latin typeface="Gill Sans MT"/>
                <a:cs typeface="Gill Sans MT"/>
              </a:rPr>
              <a:t> </a:t>
            </a:r>
            <a:r>
              <a:rPr dirty="0" sz="2400" spc="95">
                <a:solidFill>
                  <a:srgbClr val="EFECEC"/>
                </a:solidFill>
                <a:latin typeface="Gill Sans MT"/>
                <a:cs typeface="Gill Sans MT"/>
              </a:rPr>
              <a:t>La</a:t>
            </a:r>
            <a:r>
              <a:rPr dirty="0" sz="2400" spc="20">
                <a:solidFill>
                  <a:srgbClr val="EFECEC"/>
                </a:solidFill>
                <a:latin typeface="Gill Sans MT"/>
                <a:cs typeface="Gill Sans MT"/>
              </a:rPr>
              <a:t> </a:t>
            </a:r>
            <a:r>
              <a:rPr dirty="0" sz="2400" spc="10">
                <a:solidFill>
                  <a:srgbClr val="EFECEC"/>
                </a:solidFill>
                <a:latin typeface="Gill Sans MT"/>
                <a:cs typeface="Gill Sans MT"/>
              </a:rPr>
              <a:t>Mediterranea</a:t>
            </a:r>
            <a:r>
              <a:rPr dirty="0" sz="2400" spc="15">
                <a:solidFill>
                  <a:srgbClr val="EFECEC"/>
                </a:solidFill>
                <a:latin typeface="Gill Sans MT"/>
                <a:cs typeface="Gill Sans MT"/>
              </a:rPr>
              <a:t> </a:t>
            </a:r>
            <a:r>
              <a:rPr dirty="0" sz="2400" spc="10">
                <a:solidFill>
                  <a:srgbClr val="EFECEC"/>
                </a:solidFill>
                <a:latin typeface="Gill Sans MT"/>
                <a:cs typeface="Gill Sans MT"/>
              </a:rPr>
              <a:t>: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961460" y="7728026"/>
            <a:ext cx="31877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EFECEC"/>
                </a:solidFill>
                <a:latin typeface="Gill Sans MT"/>
                <a:cs typeface="Gill Sans MT"/>
              </a:rPr>
              <a:t>Heiko,</a:t>
            </a:r>
            <a:r>
              <a:rPr dirty="0" sz="2400" spc="-40">
                <a:solidFill>
                  <a:srgbClr val="EFECEC"/>
                </a:solidFill>
                <a:latin typeface="Gill Sans MT"/>
                <a:cs typeface="Gill Sans MT"/>
              </a:rPr>
              <a:t> </a:t>
            </a:r>
            <a:r>
              <a:rPr dirty="0" sz="2400">
                <a:solidFill>
                  <a:srgbClr val="EFECEC"/>
                </a:solidFill>
                <a:latin typeface="Gill Sans MT"/>
                <a:cs typeface="Gill Sans MT"/>
              </a:rPr>
              <a:t>Hiba,</a:t>
            </a:r>
            <a:r>
              <a:rPr dirty="0" sz="2400" spc="-40">
                <a:solidFill>
                  <a:srgbClr val="EFECEC"/>
                </a:solidFill>
                <a:latin typeface="Gill Sans MT"/>
                <a:cs typeface="Gill Sans MT"/>
              </a:rPr>
              <a:t> </a:t>
            </a:r>
            <a:r>
              <a:rPr dirty="0" sz="2400">
                <a:solidFill>
                  <a:srgbClr val="EFECEC"/>
                </a:solidFill>
                <a:latin typeface="Gill Sans MT"/>
                <a:cs typeface="Gill Sans MT"/>
              </a:rPr>
              <a:t>Irina</a:t>
            </a:r>
            <a:r>
              <a:rPr dirty="0" sz="2400" spc="-40">
                <a:solidFill>
                  <a:srgbClr val="EFECEC"/>
                </a:solidFill>
                <a:latin typeface="Gill Sans MT"/>
                <a:cs typeface="Gill Sans MT"/>
              </a:rPr>
              <a:t> </a:t>
            </a:r>
            <a:r>
              <a:rPr dirty="0" sz="2400" spc="165">
                <a:solidFill>
                  <a:srgbClr val="EFECEC"/>
                </a:solidFill>
                <a:latin typeface="Gill Sans MT"/>
                <a:cs typeface="Gill Sans MT"/>
              </a:rPr>
              <a:t>&amp;</a:t>
            </a:r>
            <a:r>
              <a:rPr dirty="0" sz="2400" spc="-40">
                <a:solidFill>
                  <a:srgbClr val="EFECEC"/>
                </a:solidFill>
                <a:latin typeface="Gill Sans MT"/>
                <a:cs typeface="Gill Sans MT"/>
              </a:rPr>
              <a:t> </a:t>
            </a:r>
            <a:r>
              <a:rPr dirty="0" sz="2400" spc="80">
                <a:solidFill>
                  <a:srgbClr val="EFECEC"/>
                </a:solidFill>
                <a:latin typeface="Gill Sans MT"/>
                <a:cs typeface="Gill Sans MT"/>
              </a:rPr>
              <a:t>Puya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66559" y="506152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7" y="9275008"/>
                  </a:moveTo>
                  <a:lnTo>
                    <a:pt x="0" y="9275008"/>
                  </a:lnTo>
                  <a:lnTo>
                    <a:pt x="0" y="0"/>
                  </a:lnTo>
                  <a:lnTo>
                    <a:pt x="17354842" y="0"/>
                  </a:lnTo>
                  <a:lnTo>
                    <a:pt x="17354842" y="9275008"/>
                  </a:lnTo>
                  <a:lnTo>
                    <a:pt x="8677427" y="9275008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53762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61229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15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715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6870292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8240" y="1060561"/>
            <a:ext cx="5558282" cy="816292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759532" y="2433428"/>
            <a:ext cx="7146925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0" spc="-135"/>
              <a:t>Schutz</a:t>
            </a:r>
            <a:r>
              <a:rPr dirty="0" sz="6000" spc="-400"/>
              <a:t> </a:t>
            </a:r>
            <a:r>
              <a:rPr dirty="0" sz="6000" spc="-254"/>
              <a:t>vor</a:t>
            </a:r>
            <a:r>
              <a:rPr dirty="0" sz="6000" spc="-395"/>
              <a:t> </a:t>
            </a:r>
            <a:r>
              <a:rPr dirty="0" sz="6000" spc="-130"/>
              <a:t>Phishing</a:t>
            </a:r>
            <a:endParaRPr sz="6000"/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60541" y="4440504"/>
            <a:ext cx="2554922" cy="30585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5011527" y="4361275"/>
            <a:ext cx="93980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spc="-40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759532" y="4212342"/>
            <a:ext cx="6075045" cy="1054100"/>
          </a:xfrm>
          <a:prstGeom prst="rect">
            <a:avLst/>
          </a:prstGeom>
        </p:spPr>
        <p:txBody>
          <a:bodyPr wrap="square" lIns="0" tIns="161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schützt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vor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indem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verdächtige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Links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Webseiten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18011" y="5472265"/>
            <a:ext cx="2716250" cy="23795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12639" y="5996140"/>
            <a:ext cx="2043645" cy="237959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99372" y="6510490"/>
            <a:ext cx="1723275" cy="299745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8759532" y="5231517"/>
            <a:ext cx="6463665" cy="2101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14350">
              <a:lnSpc>
                <a:spcPct val="143200"/>
              </a:lnSpc>
              <a:spcBef>
                <a:spcPts val="100"/>
              </a:spcBef>
              <a:tabLst>
                <a:tab pos="4782820" algn="l"/>
                <a:tab pos="5360670" algn="l"/>
              </a:tabLst>
            </a:pP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identifiziert.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Diese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sind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entscheidend,</a:t>
            </a:r>
            <a:r>
              <a:rPr dirty="0" sz="2400" spc="2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um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endParaRPr sz="2400">
              <a:latin typeface="Trebuchet MS"/>
              <a:cs typeface="Trebuchet MS"/>
            </a:endParaRPr>
          </a:p>
          <a:p>
            <a:pPr marL="1828800">
              <a:lnSpc>
                <a:spcPct val="100000"/>
              </a:lnSpc>
              <a:spcBef>
                <a:spcPts val="1170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vor</a:t>
            </a:r>
            <a:r>
              <a:rPr dirty="0" sz="2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betrügerischen</a:t>
            </a:r>
            <a:r>
              <a:rPr dirty="0" sz="24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Aktivitäten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schützen.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5920" y="1176528"/>
            <a:ext cx="3995928" cy="14112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14186" y="1390535"/>
            <a:ext cx="2850603" cy="30279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900697" y="1159313"/>
            <a:ext cx="7343775" cy="1054100"/>
          </a:xfrm>
          <a:prstGeom prst="rect">
            <a:avLst/>
          </a:prstGeom>
        </p:spPr>
        <p:txBody>
          <a:bodyPr wrap="square" lIns="0" tIns="161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kann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nahtlos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mit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anderen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integriert</a:t>
            </a:r>
            <a:r>
              <a:rPr dirty="0" sz="2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werden,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um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einen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umfassenden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Schutz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29304" y="2419223"/>
            <a:ext cx="1479994" cy="30280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04645" y="2419223"/>
            <a:ext cx="1736979" cy="30306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900697" y="2178488"/>
            <a:ext cx="3903345" cy="1073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32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gewährleisten.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Diese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Sicherheitsstrategie,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6610" y="2943098"/>
            <a:ext cx="2716326" cy="23798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1483076" y="2178488"/>
            <a:ext cx="3486150" cy="1073150"/>
          </a:xfrm>
          <a:prstGeom prst="rect">
            <a:avLst/>
          </a:prstGeom>
        </p:spPr>
        <p:txBody>
          <a:bodyPr wrap="square" lIns="0" tIns="1708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ermöglicht</a:t>
            </a:r>
            <a:r>
              <a:rPr dirty="0" sz="2400" spc="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eine</a:t>
            </a:r>
            <a:endParaRPr sz="2400">
              <a:latin typeface="Trebuchet MS"/>
              <a:cs typeface="Trebuchet MS"/>
            </a:endParaRPr>
          </a:p>
          <a:p>
            <a:pPr marL="2187575">
              <a:lnSpc>
                <a:spcPct val="100000"/>
              </a:lnSpc>
              <a:spcBef>
                <a:spcPts val="1245"/>
              </a:spcBef>
            </a:pP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verstärkt.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52158" y="9469436"/>
              <a:ext cx="454025" cy="454025"/>
            </a:xfrm>
            <a:custGeom>
              <a:avLst/>
              <a:gdLst/>
              <a:ahLst/>
              <a:cxnLst/>
              <a:rect l="l" t="t" r="r" b="b"/>
              <a:pathLst>
                <a:path w="454025" h="454025">
                  <a:moveTo>
                    <a:pt x="226799" y="453514"/>
                  </a:moveTo>
                  <a:lnTo>
                    <a:pt x="0" y="453514"/>
                  </a:lnTo>
                  <a:lnTo>
                    <a:pt x="0" y="0"/>
                  </a:lnTo>
                  <a:lnTo>
                    <a:pt x="453597" y="0"/>
                  </a:lnTo>
                  <a:lnTo>
                    <a:pt x="453597" y="453514"/>
                  </a:lnTo>
                  <a:lnTo>
                    <a:pt x="226799" y="453514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199516" y="946943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6" y="453514"/>
                </a:moveTo>
                <a:lnTo>
                  <a:pt x="0" y="453514"/>
                </a:lnTo>
                <a:lnTo>
                  <a:pt x="0" y="0"/>
                </a:lnTo>
                <a:lnTo>
                  <a:pt x="453601" y="0"/>
                </a:lnTo>
                <a:lnTo>
                  <a:pt x="453601" y="453514"/>
                </a:lnTo>
                <a:lnTo>
                  <a:pt x="226796" y="453514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946145" y="946943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04" y="453514"/>
                </a:moveTo>
                <a:lnTo>
                  <a:pt x="0" y="453514"/>
                </a:lnTo>
                <a:lnTo>
                  <a:pt x="0" y="0"/>
                </a:lnTo>
                <a:lnTo>
                  <a:pt x="453608" y="0"/>
                </a:lnTo>
                <a:lnTo>
                  <a:pt x="453608" y="453514"/>
                </a:lnTo>
                <a:lnTo>
                  <a:pt x="226804" y="453514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3872" rIns="0" bIns="0" rtlCol="0" vert="horz">
            <a:spAutoFit/>
          </a:bodyPr>
          <a:lstStyle/>
          <a:p>
            <a:pPr marL="180340">
              <a:lnSpc>
                <a:spcPct val="100000"/>
              </a:lnSpc>
              <a:spcBef>
                <a:spcPts val="95"/>
              </a:spcBef>
            </a:pPr>
            <a:r>
              <a:rPr dirty="0" sz="4350" spc="-200"/>
              <a:t>Zukunft</a:t>
            </a:r>
            <a:r>
              <a:rPr dirty="0" sz="4350" spc="-250"/>
              <a:t> </a:t>
            </a:r>
            <a:r>
              <a:rPr dirty="0" sz="4350" spc="-130"/>
              <a:t>der</a:t>
            </a:r>
            <a:r>
              <a:rPr dirty="0" sz="4350" spc="-245"/>
              <a:t> </a:t>
            </a:r>
            <a:r>
              <a:rPr dirty="0" sz="4350" spc="-100"/>
              <a:t>Cyber-</a:t>
            </a:r>
            <a:r>
              <a:rPr dirty="0" sz="4350" spc="-95"/>
              <a:t>Sicherheit</a:t>
            </a:r>
            <a:endParaRPr sz="435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7841" y="3147326"/>
            <a:ext cx="4085082" cy="306095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1645805" y="4179074"/>
            <a:ext cx="862330" cy="300355"/>
          </a:xfrm>
          <a:custGeom>
            <a:avLst/>
            <a:gdLst/>
            <a:ahLst/>
            <a:cxnLst/>
            <a:rect l="l" t="t" r="r" b="b"/>
            <a:pathLst>
              <a:path w="862330" h="300354">
                <a:moveTo>
                  <a:pt x="17627" y="171361"/>
                </a:moveTo>
                <a:lnTo>
                  <a:pt x="0" y="200279"/>
                </a:lnTo>
                <a:lnTo>
                  <a:pt x="8087" y="207172"/>
                </a:lnTo>
                <a:lnTo>
                  <a:pt x="15909" y="213126"/>
                </a:lnTo>
                <a:lnTo>
                  <a:pt x="53337" y="231064"/>
                </a:lnTo>
                <a:lnTo>
                  <a:pt x="94869" y="236778"/>
                </a:lnTo>
                <a:lnTo>
                  <a:pt x="103444" y="236552"/>
                </a:lnTo>
                <a:lnTo>
                  <a:pt x="142298" y="228215"/>
                </a:lnTo>
                <a:lnTo>
                  <a:pt x="169952" y="205257"/>
                </a:lnTo>
                <a:lnTo>
                  <a:pt x="87807" y="205257"/>
                </a:lnTo>
                <a:lnTo>
                  <a:pt x="80340" y="204546"/>
                </a:lnTo>
                <a:lnTo>
                  <a:pt x="41186" y="191185"/>
                </a:lnTo>
                <a:lnTo>
                  <a:pt x="24955" y="179044"/>
                </a:lnTo>
                <a:lnTo>
                  <a:pt x="17627" y="171361"/>
                </a:lnTo>
                <a:close/>
              </a:path>
              <a:path w="862330" h="300354">
                <a:moveTo>
                  <a:pt x="93078" y="4533"/>
                </a:moveTo>
                <a:lnTo>
                  <a:pt x="50482" y="12344"/>
                </a:lnTo>
                <a:lnTo>
                  <a:pt x="15929" y="43647"/>
                </a:lnTo>
                <a:lnTo>
                  <a:pt x="9740" y="72999"/>
                </a:lnTo>
                <a:lnTo>
                  <a:pt x="10318" y="82372"/>
                </a:lnTo>
                <a:lnTo>
                  <a:pt x="36278" y="119662"/>
                </a:lnTo>
                <a:lnTo>
                  <a:pt x="72592" y="132757"/>
                </a:lnTo>
                <a:lnTo>
                  <a:pt x="93737" y="137912"/>
                </a:lnTo>
                <a:lnTo>
                  <a:pt x="102858" y="140322"/>
                </a:lnTo>
                <a:lnTo>
                  <a:pt x="137985" y="156641"/>
                </a:lnTo>
                <a:lnTo>
                  <a:pt x="141998" y="161010"/>
                </a:lnTo>
                <a:lnTo>
                  <a:pt x="144005" y="166827"/>
                </a:lnTo>
                <a:lnTo>
                  <a:pt x="144005" y="174117"/>
                </a:lnTo>
                <a:lnTo>
                  <a:pt x="116590" y="203273"/>
                </a:lnTo>
                <a:lnTo>
                  <a:pt x="95529" y="205257"/>
                </a:lnTo>
                <a:lnTo>
                  <a:pt x="169952" y="205257"/>
                </a:lnTo>
                <a:lnTo>
                  <a:pt x="172631" y="200799"/>
                </a:lnTo>
                <a:lnTo>
                  <a:pt x="175490" y="194367"/>
                </a:lnTo>
                <a:lnTo>
                  <a:pt x="177401" y="187871"/>
                </a:lnTo>
                <a:lnTo>
                  <a:pt x="177511" y="187498"/>
                </a:lnTo>
                <a:lnTo>
                  <a:pt x="178762" y="179947"/>
                </a:lnTo>
                <a:lnTo>
                  <a:pt x="179060" y="174117"/>
                </a:lnTo>
                <a:lnTo>
                  <a:pt x="179133" y="171361"/>
                </a:lnTo>
                <a:lnTo>
                  <a:pt x="178521" y="161649"/>
                </a:lnTo>
                <a:lnTo>
                  <a:pt x="156568" y="125844"/>
                </a:lnTo>
                <a:lnTo>
                  <a:pt x="121462" y="110718"/>
                </a:lnTo>
                <a:lnTo>
                  <a:pt x="99250" y="105194"/>
                </a:lnTo>
                <a:lnTo>
                  <a:pt x="89597" y="102846"/>
                </a:lnTo>
                <a:lnTo>
                  <a:pt x="52463" y="90055"/>
                </a:lnTo>
                <a:lnTo>
                  <a:pt x="44234" y="76949"/>
                </a:lnTo>
                <a:lnTo>
                  <a:pt x="44234" y="69951"/>
                </a:lnTo>
                <a:lnTo>
                  <a:pt x="44840" y="63563"/>
                </a:lnTo>
                <a:lnTo>
                  <a:pt x="44936" y="62553"/>
                </a:lnTo>
                <a:lnTo>
                  <a:pt x="80665" y="36626"/>
                </a:lnTo>
                <a:lnTo>
                  <a:pt x="92786" y="36055"/>
                </a:lnTo>
                <a:lnTo>
                  <a:pt x="169461" y="36055"/>
                </a:lnTo>
                <a:lnTo>
                  <a:pt x="170319" y="34645"/>
                </a:lnTo>
                <a:lnTo>
                  <a:pt x="133804" y="11410"/>
                </a:lnTo>
                <a:lnTo>
                  <a:pt x="100470" y="4729"/>
                </a:lnTo>
                <a:lnTo>
                  <a:pt x="93078" y="4533"/>
                </a:lnTo>
                <a:close/>
              </a:path>
              <a:path w="862330" h="300354">
                <a:moveTo>
                  <a:pt x="169461" y="36055"/>
                </a:moveTo>
                <a:lnTo>
                  <a:pt x="98831" y="36055"/>
                </a:lnTo>
                <a:lnTo>
                  <a:pt x="104521" y="36626"/>
                </a:lnTo>
                <a:lnTo>
                  <a:pt x="115277" y="38900"/>
                </a:lnTo>
                <a:lnTo>
                  <a:pt x="120332" y="40411"/>
                </a:lnTo>
                <a:lnTo>
                  <a:pt x="129755" y="44183"/>
                </a:lnTo>
                <a:lnTo>
                  <a:pt x="133921" y="46367"/>
                </a:lnTo>
                <a:lnTo>
                  <a:pt x="137541" y="48844"/>
                </a:lnTo>
                <a:lnTo>
                  <a:pt x="141211" y="51269"/>
                </a:lnTo>
                <a:lnTo>
                  <a:pt x="146265" y="56172"/>
                </a:lnTo>
                <a:lnTo>
                  <a:pt x="152704" y="63563"/>
                </a:lnTo>
                <a:lnTo>
                  <a:pt x="169461" y="36055"/>
                </a:lnTo>
                <a:close/>
              </a:path>
              <a:path w="862330" h="300354">
                <a:moveTo>
                  <a:pt x="230924" y="63639"/>
                </a:moveTo>
                <a:lnTo>
                  <a:pt x="199707" y="63639"/>
                </a:lnTo>
                <a:lnTo>
                  <a:pt x="199707" y="299758"/>
                </a:lnTo>
                <a:lnTo>
                  <a:pt x="233083" y="299758"/>
                </a:lnTo>
                <a:lnTo>
                  <a:pt x="232071" y="237972"/>
                </a:lnTo>
                <a:lnTo>
                  <a:pt x="231958" y="231071"/>
                </a:lnTo>
                <a:lnTo>
                  <a:pt x="231870" y="225704"/>
                </a:lnTo>
                <a:lnTo>
                  <a:pt x="231761" y="219046"/>
                </a:lnTo>
                <a:lnTo>
                  <a:pt x="231673" y="213677"/>
                </a:lnTo>
                <a:lnTo>
                  <a:pt x="341766" y="213677"/>
                </a:lnTo>
                <a:lnTo>
                  <a:pt x="343933" y="211413"/>
                </a:lnTo>
                <a:lnTo>
                  <a:pt x="347129" y="207048"/>
                </a:lnTo>
                <a:lnTo>
                  <a:pt x="274523" y="207048"/>
                </a:lnTo>
                <a:lnTo>
                  <a:pt x="268039" y="205511"/>
                </a:lnTo>
                <a:lnTo>
                  <a:pt x="235661" y="178219"/>
                </a:lnTo>
                <a:lnTo>
                  <a:pt x="233086" y="172194"/>
                </a:lnTo>
                <a:lnTo>
                  <a:pt x="233173" y="124605"/>
                </a:lnTo>
                <a:lnTo>
                  <a:pt x="259334" y="96342"/>
                </a:lnTo>
                <a:lnTo>
                  <a:pt x="274294" y="91808"/>
                </a:lnTo>
                <a:lnTo>
                  <a:pt x="345063" y="91808"/>
                </a:lnTo>
                <a:lnTo>
                  <a:pt x="342290" y="88315"/>
                </a:lnTo>
                <a:lnTo>
                  <a:pt x="337098" y="82867"/>
                </a:lnTo>
                <a:lnTo>
                  <a:pt x="229755" y="82867"/>
                </a:lnTo>
                <a:lnTo>
                  <a:pt x="230635" y="68389"/>
                </a:lnTo>
                <a:lnTo>
                  <a:pt x="230745" y="66573"/>
                </a:lnTo>
                <a:lnTo>
                  <a:pt x="230835" y="65105"/>
                </a:lnTo>
                <a:lnTo>
                  <a:pt x="230924" y="63639"/>
                </a:lnTo>
                <a:close/>
              </a:path>
              <a:path w="862330" h="300354">
                <a:moveTo>
                  <a:pt x="341766" y="213677"/>
                </a:moveTo>
                <a:lnTo>
                  <a:pt x="231673" y="213677"/>
                </a:lnTo>
                <a:lnTo>
                  <a:pt x="232003" y="215226"/>
                </a:lnTo>
                <a:lnTo>
                  <a:pt x="266461" y="235150"/>
                </a:lnTo>
                <a:lnTo>
                  <a:pt x="287058" y="237972"/>
                </a:lnTo>
                <a:lnTo>
                  <a:pt x="297584" y="237267"/>
                </a:lnTo>
                <a:lnTo>
                  <a:pt x="298216" y="237267"/>
                </a:lnTo>
                <a:lnTo>
                  <a:pt x="309194" y="234905"/>
                </a:lnTo>
                <a:lnTo>
                  <a:pt x="319133" y="231071"/>
                </a:lnTo>
                <a:lnTo>
                  <a:pt x="328320" y="225704"/>
                </a:lnTo>
                <a:lnTo>
                  <a:pt x="336628" y="219046"/>
                </a:lnTo>
                <a:lnTo>
                  <a:pt x="341766" y="213677"/>
                </a:lnTo>
                <a:close/>
              </a:path>
              <a:path w="862330" h="300354">
                <a:moveTo>
                  <a:pt x="345063" y="91808"/>
                </a:moveTo>
                <a:lnTo>
                  <a:pt x="286143" y="91808"/>
                </a:lnTo>
                <a:lnTo>
                  <a:pt x="292989" y="93345"/>
                </a:lnTo>
                <a:lnTo>
                  <a:pt x="305663" y="99491"/>
                </a:lnTo>
                <a:lnTo>
                  <a:pt x="311289" y="103682"/>
                </a:lnTo>
                <a:lnTo>
                  <a:pt x="321157" y="114287"/>
                </a:lnTo>
                <a:lnTo>
                  <a:pt x="324954" y="120434"/>
                </a:lnTo>
                <a:lnTo>
                  <a:pt x="327571" y="127419"/>
                </a:lnTo>
                <a:lnTo>
                  <a:pt x="330250" y="134366"/>
                </a:lnTo>
                <a:lnTo>
                  <a:pt x="331584" y="141693"/>
                </a:lnTo>
                <a:lnTo>
                  <a:pt x="331584" y="156857"/>
                </a:lnTo>
                <a:lnTo>
                  <a:pt x="313347" y="194881"/>
                </a:lnTo>
                <a:lnTo>
                  <a:pt x="288937" y="207048"/>
                </a:lnTo>
                <a:lnTo>
                  <a:pt x="347129" y="207048"/>
                </a:lnTo>
                <a:lnTo>
                  <a:pt x="362777" y="172194"/>
                </a:lnTo>
                <a:lnTo>
                  <a:pt x="365188" y="149428"/>
                </a:lnTo>
                <a:lnTo>
                  <a:pt x="364843" y="141693"/>
                </a:lnTo>
                <a:lnTo>
                  <a:pt x="351939" y="101644"/>
                </a:lnTo>
                <a:lnTo>
                  <a:pt x="347417" y="94771"/>
                </a:lnTo>
                <a:lnTo>
                  <a:pt x="345063" y="91808"/>
                </a:lnTo>
                <a:close/>
              </a:path>
              <a:path w="862330" h="300354">
                <a:moveTo>
                  <a:pt x="283705" y="60883"/>
                </a:moveTo>
                <a:lnTo>
                  <a:pt x="246761" y="70993"/>
                </a:lnTo>
                <a:lnTo>
                  <a:pt x="229755" y="82867"/>
                </a:lnTo>
                <a:lnTo>
                  <a:pt x="337098" y="82867"/>
                </a:lnTo>
                <a:lnTo>
                  <a:pt x="300886" y="62760"/>
                </a:lnTo>
                <a:lnTo>
                  <a:pt x="283705" y="60883"/>
                </a:lnTo>
                <a:close/>
              </a:path>
              <a:path w="862330" h="300354">
                <a:moveTo>
                  <a:pt x="420966" y="0"/>
                </a:moveTo>
                <a:lnTo>
                  <a:pt x="387578" y="0"/>
                </a:lnTo>
                <a:lnTo>
                  <a:pt x="387578" y="43116"/>
                </a:lnTo>
                <a:lnTo>
                  <a:pt x="420966" y="43116"/>
                </a:lnTo>
                <a:lnTo>
                  <a:pt x="420966" y="0"/>
                </a:lnTo>
                <a:close/>
              </a:path>
              <a:path w="862330" h="300354">
                <a:moveTo>
                  <a:pt x="420966" y="63639"/>
                </a:moveTo>
                <a:lnTo>
                  <a:pt x="387578" y="63639"/>
                </a:lnTo>
                <a:lnTo>
                  <a:pt x="387578" y="234924"/>
                </a:lnTo>
                <a:lnTo>
                  <a:pt x="420966" y="234924"/>
                </a:lnTo>
                <a:lnTo>
                  <a:pt x="420966" y="63639"/>
                </a:lnTo>
                <a:close/>
              </a:path>
              <a:path w="862330" h="300354">
                <a:moveTo>
                  <a:pt x="494030" y="92710"/>
                </a:moveTo>
                <a:lnTo>
                  <a:pt x="460654" y="92710"/>
                </a:lnTo>
                <a:lnTo>
                  <a:pt x="460654" y="207962"/>
                </a:lnTo>
                <a:lnTo>
                  <a:pt x="487248" y="235445"/>
                </a:lnTo>
                <a:lnTo>
                  <a:pt x="493712" y="236778"/>
                </a:lnTo>
                <a:lnTo>
                  <a:pt x="506755" y="236778"/>
                </a:lnTo>
                <a:lnTo>
                  <a:pt x="512521" y="236118"/>
                </a:lnTo>
                <a:lnTo>
                  <a:pt x="523125" y="233387"/>
                </a:lnTo>
                <a:lnTo>
                  <a:pt x="527545" y="231876"/>
                </a:lnTo>
                <a:lnTo>
                  <a:pt x="531063" y="230238"/>
                </a:lnTo>
                <a:lnTo>
                  <a:pt x="534631" y="228612"/>
                </a:lnTo>
                <a:lnTo>
                  <a:pt x="539038" y="226822"/>
                </a:lnTo>
                <a:lnTo>
                  <a:pt x="542594" y="225516"/>
                </a:lnTo>
                <a:lnTo>
                  <a:pt x="542594" y="219690"/>
                </a:lnTo>
                <a:lnTo>
                  <a:pt x="537777" y="204965"/>
                </a:lnTo>
                <a:lnTo>
                  <a:pt x="503478" y="204965"/>
                </a:lnTo>
                <a:lnTo>
                  <a:pt x="500818" y="204139"/>
                </a:lnTo>
                <a:lnTo>
                  <a:pt x="500652" y="204139"/>
                </a:lnTo>
                <a:lnTo>
                  <a:pt x="498043" y="202209"/>
                </a:lnTo>
                <a:lnTo>
                  <a:pt x="495617" y="200380"/>
                </a:lnTo>
                <a:lnTo>
                  <a:pt x="494370" y="197802"/>
                </a:lnTo>
                <a:lnTo>
                  <a:pt x="494284" y="197624"/>
                </a:lnTo>
                <a:lnTo>
                  <a:pt x="494030" y="193954"/>
                </a:lnTo>
                <a:lnTo>
                  <a:pt x="494030" y="92710"/>
                </a:lnTo>
                <a:close/>
              </a:path>
              <a:path w="862330" h="300354">
                <a:moveTo>
                  <a:pt x="684961" y="63639"/>
                </a:moveTo>
                <a:lnTo>
                  <a:pt x="545045" y="63639"/>
                </a:lnTo>
                <a:lnTo>
                  <a:pt x="545045" y="91808"/>
                </a:lnTo>
                <a:lnTo>
                  <a:pt x="641769" y="91808"/>
                </a:lnTo>
                <a:lnTo>
                  <a:pt x="542594" y="212394"/>
                </a:lnTo>
                <a:lnTo>
                  <a:pt x="542594" y="219690"/>
                </a:lnTo>
                <a:lnTo>
                  <a:pt x="544296" y="224891"/>
                </a:lnTo>
                <a:lnTo>
                  <a:pt x="542594" y="225516"/>
                </a:lnTo>
                <a:lnTo>
                  <a:pt x="542594" y="234924"/>
                </a:lnTo>
                <a:lnTo>
                  <a:pt x="684669" y="234924"/>
                </a:lnTo>
                <a:lnTo>
                  <a:pt x="684669" y="206743"/>
                </a:lnTo>
                <a:lnTo>
                  <a:pt x="586308" y="206743"/>
                </a:lnTo>
                <a:lnTo>
                  <a:pt x="684961" y="86169"/>
                </a:lnTo>
                <a:lnTo>
                  <a:pt x="684961" y="63639"/>
                </a:lnTo>
                <a:close/>
              </a:path>
              <a:path w="862330" h="300354">
                <a:moveTo>
                  <a:pt x="542594" y="219690"/>
                </a:moveTo>
                <a:lnTo>
                  <a:pt x="542594" y="225516"/>
                </a:lnTo>
                <a:lnTo>
                  <a:pt x="544296" y="224891"/>
                </a:lnTo>
                <a:lnTo>
                  <a:pt x="542594" y="219690"/>
                </a:lnTo>
                <a:close/>
              </a:path>
              <a:path w="862330" h="300354">
                <a:moveTo>
                  <a:pt x="533958" y="193294"/>
                </a:moveTo>
                <a:lnTo>
                  <a:pt x="528701" y="197802"/>
                </a:lnTo>
                <a:lnTo>
                  <a:pt x="524090" y="200875"/>
                </a:lnTo>
                <a:lnTo>
                  <a:pt x="516166" y="204139"/>
                </a:lnTo>
                <a:lnTo>
                  <a:pt x="511759" y="204965"/>
                </a:lnTo>
                <a:lnTo>
                  <a:pt x="537777" y="204965"/>
                </a:lnTo>
                <a:lnTo>
                  <a:pt x="533958" y="193294"/>
                </a:lnTo>
                <a:close/>
              </a:path>
              <a:path w="862330" h="300354">
                <a:moveTo>
                  <a:pt x="530542" y="63639"/>
                </a:moveTo>
                <a:lnTo>
                  <a:pt x="438721" y="63639"/>
                </a:lnTo>
                <a:lnTo>
                  <a:pt x="438721" y="92710"/>
                </a:lnTo>
                <a:lnTo>
                  <a:pt x="530542" y="92710"/>
                </a:lnTo>
                <a:lnTo>
                  <a:pt x="530542" y="63639"/>
                </a:lnTo>
                <a:close/>
              </a:path>
              <a:path w="862330" h="300354">
                <a:moveTo>
                  <a:pt x="494030" y="10033"/>
                </a:moveTo>
                <a:lnTo>
                  <a:pt x="460654" y="10033"/>
                </a:lnTo>
                <a:lnTo>
                  <a:pt x="460654" y="63639"/>
                </a:lnTo>
                <a:lnTo>
                  <a:pt x="494030" y="63639"/>
                </a:lnTo>
                <a:lnTo>
                  <a:pt x="494030" y="10033"/>
                </a:lnTo>
                <a:close/>
              </a:path>
              <a:path w="862330" h="300354">
                <a:moveTo>
                  <a:pt x="777011" y="60883"/>
                </a:moveTo>
                <a:lnTo>
                  <a:pt x="732917" y="72923"/>
                </a:lnTo>
                <a:lnTo>
                  <a:pt x="702437" y="104965"/>
                </a:lnTo>
                <a:lnTo>
                  <a:pt x="692225" y="136987"/>
                </a:lnTo>
                <a:lnTo>
                  <a:pt x="692196" y="137144"/>
                </a:lnTo>
                <a:lnTo>
                  <a:pt x="691532" y="148539"/>
                </a:lnTo>
                <a:lnTo>
                  <a:pt x="691515" y="148831"/>
                </a:lnTo>
                <a:lnTo>
                  <a:pt x="691802" y="155397"/>
                </a:lnTo>
                <a:lnTo>
                  <a:pt x="705505" y="198235"/>
                </a:lnTo>
                <a:lnTo>
                  <a:pt x="735413" y="227048"/>
                </a:lnTo>
                <a:lnTo>
                  <a:pt x="768911" y="237632"/>
                </a:lnTo>
                <a:lnTo>
                  <a:pt x="770314" y="237632"/>
                </a:lnTo>
                <a:lnTo>
                  <a:pt x="777303" y="237972"/>
                </a:lnTo>
                <a:lnTo>
                  <a:pt x="815698" y="229546"/>
                </a:lnTo>
                <a:lnTo>
                  <a:pt x="841084" y="209499"/>
                </a:lnTo>
                <a:lnTo>
                  <a:pt x="778192" y="209499"/>
                </a:lnTo>
                <a:lnTo>
                  <a:pt x="771587" y="209068"/>
                </a:lnTo>
                <a:lnTo>
                  <a:pt x="738315" y="189410"/>
                </a:lnTo>
                <a:lnTo>
                  <a:pt x="726376" y="163029"/>
                </a:lnTo>
                <a:lnTo>
                  <a:pt x="860120" y="163029"/>
                </a:lnTo>
                <a:lnTo>
                  <a:pt x="861263" y="158521"/>
                </a:lnTo>
                <a:lnTo>
                  <a:pt x="861834" y="155397"/>
                </a:lnTo>
                <a:lnTo>
                  <a:pt x="861834" y="148539"/>
                </a:lnTo>
                <a:lnTo>
                  <a:pt x="861165" y="137144"/>
                </a:lnTo>
                <a:lnTo>
                  <a:pt x="861156" y="136987"/>
                </a:lnTo>
                <a:lnTo>
                  <a:pt x="860886" y="135521"/>
                </a:lnTo>
                <a:lnTo>
                  <a:pt x="725627" y="135521"/>
                </a:lnTo>
                <a:lnTo>
                  <a:pt x="726033" y="129679"/>
                </a:lnTo>
                <a:lnTo>
                  <a:pt x="752094" y="96342"/>
                </a:lnTo>
                <a:lnTo>
                  <a:pt x="777303" y="89662"/>
                </a:lnTo>
                <a:lnTo>
                  <a:pt x="840174" y="89662"/>
                </a:lnTo>
                <a:lnTo>
                  <a:pt x="838152" y="87182"/>
                </a:lnTo>
                <a:lnTo>
                  <a:pt x="800708" y="63931"/>
                </a:lnTo>
                <a:lnTo>
                  <a:pt x="789255" y="61645"/>
                </a:lnTo>
                <a:lnTo>
                  <a:pt x="777011" y="60883"/>
                </a:lnTo>
                <a:close/>
              </a:path>
              <a:path w="862330" h="300354">
                <a:moveTo>
                  <a:pt x="823252" y="179692"/>
                </a:moveTo>
                <a:lnTo>
                  <a:pt x="791517" y="207773"/>
                </a:lnTo>
                <a:lnTo>
                  <a:pt x="778192" y="209499"/>
                </a:lnTo>
                <a:lnTo>
                  <a:pt x="841084" y="209499"/>
                </a:lnTo>
                <a:lnTo>
                  <a:pt x="844619" y="204738"/>
                </a:lnTo>
                <a:lnTo>
                  <a:pt x="849277" y="196841"/>
                </a:lnTo>
                <a:lnTo>
                  <a:pt x="853579" y="187794"/>
                </a:lnTo>
                <a:lnTo>
                  <a:pt x="823252" y="179692"/>
                </a:lnTo>
                <a:close/>
              </a:path>
              <a:path w="862330" h="300354">
                <a:moveTo>
                  <a:pt x="840174" y="89662"/>
                </a:moveTo>
                <a:lnTo>
                  <a:pt x="777303" y="89662"/>
                </a:lnTo>
                <a:lnTo>
                  <a:pt x="784073" y="90078"/>
                </a:lnTo>
                <a:lnTo>
                  <a:pt x="790554" y="91330"/>
                </a:lnTo>
                <a:lnTo>
                  <a:pt x="821385" y="114706"/>
                </a:lnTo>
                <a:lnTo>
                  <a:pt x="829271" y="135521"/>
                </a:lnTo>
                <a:lnTo>
                  <a:pt x="860886" y="135521"/>
                </a:lnTo>
                <a:lnTo>
                  <a:pt x="859126" y="125936"/>
                </a:lnTo>
                <a:lnTo>
                  <a:pt x="855726" y="115276"/>
                </a:lnTo>
                <a:lnTo>
                  <a:pt x="850976" y="105117"/>
                </a:lnTo>
                <a:lnTo>
                  <a:pt x="845075" y="95671"/>
                </a:lnTo>
                <a:lnTo>
                  <a:pt x="840174" y="896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55016" y="4179074"/>
            <a:ext cx="1898675" cy="302806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83446" y="4702949"/>
            <a:ext cx="1409395" cy="237972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625155" y="2919152"/>
            <a:ext cx="8465185" cy="2092325"/>
          </a:xfrm>
          <a:prstGeom prst="rect">
            <a:avLst/>
          </a:prstGeom>
        </p:spPr>
        <p:txBody>
          <a:bodyPr wrap="square" lIns="0" tIns="161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  <a:tabLst>
                <a:tab pos="4713605" algn="l"/>
              </a:tabLst>
            </a:pP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erfordert</a:t>
            </a:r>
            <a:r>
              <a:rPr dirty="0" sz="2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ständige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Anpassung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Innovation.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bleibt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der</a:t>
            </a:r>
            <a:endParaRPr sz="2400">
              <a:latin typeface="Trebuchet MS"/>
              <a:cs typeface="Trebuchet MS"/>
            </a:endParaRPr>
          </a:p>
          <a:p>
            <a:pPr marL="12700" marR="5080" indent="943610">
              <a:lnSpc>
                <a:spcPts val="4130"/>
              </a:lnSpc>
              <a:spcBef>
                <a:spcPts val="65"/>
              </a:spcBef>
              <a:tabLst>
                <a:tab pos="2633980" algn="l"/>
                <a:tab pos="6714490" algn="l"/>
              </a:tabLst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der</a:t>
            </a:r>
            <a:r>
              <a:rPr dirty="0" sz="24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Technologie,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um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neue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erkennen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seiner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Nutzer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gewährleisten.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35917" y="1060556"/>
            <a:ext cx="5610224" cy="8162925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9756720" y="1326953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87" y="453523"/>
                </a:moveTo>
                <a:lnTo>
                  <a:pt x="0" y="453523"/>
                </a:lnTo>
                <a:lnTo>
                  <a:pt x="0" y="0"/>
                </a:lnTo>
                <a:lnTo>
                  <a:pt x="453574" y="0"/>
                </a:lnTo>
                <a:lnTo>
                  <a:pt x="453574" y="453523"/>
                </a:lnTo>
                <a:lnTo>
                  <a:pt x="226787" y="453523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0503330" y="1326953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87" y="453523"/>
                </a:moveTo>
                <a:lnTo>
                  <a:pt x="0" y="453523"/>
                </a:lnTo>
                <a:lnTo>
                  <a:pt x="0" y="0"/>
                </a:lnTo>
                <a:lnTo>
                  <a:pt x="453574" y="0"/>
                </a:lnTo>
                <a:lnTo>
                  <a:pt x="453574" y="453523"/>
                </a:lnTo>
                <a:lnTo>
                  <a:pt x="226787" y="453523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52158" y="9469441"/>
              <a:ext cx="454025" cy="454025"/>
            </a:xfrm>
            <a:custGeom>
              <a:avLst/>
              <a:gdLst/>
              <a:ahLst/>
              <a:cxnLst/>
              <a:rect l="l" t="t" r="r" b="b"/>
              <a:pathLst>
                <a:path w="454025" h="454025">
                  <a:moveTo>
                    <a:pt x="226799" y="453512"/>
                  </a:moveTo>
                  <a:lnTo>
                    <a:pt x="0" y="453512"/>
                  </a:lnTo>
                  <a:lnTo>
                    <a:pt x="0" y="0"/>
                  </a:lnTo>
                  <a:lnTo>
                    <a:pt x="453597" y="0"/>
                  </a:lnTo>
                  <a:lnTo>
                    <a:pt x="453597" y="453512"/>
                  </a:lnTo>
                  <a:lnTo>
                    <a:pt x="226799" y="4535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199516" y="9469441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6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601" y="0"/>
                </a:lnTo>
                <a:lnTo>
                  <a:pt x="453601" y="453512"/>
                </a:lnTo>
                <a:lnTo>
                  <a:pt x="226796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946145" y="9469441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04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608" y="0"/>
                </a:lnTo>
                <a:lnTo>
                  <a:pt x="453608" y="453512"/>
                </a:lnTo>
                <a:lnTo>
                  <a:pt x="226804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35917" y="1060561"/>
            <a:ext cx="5610224" cy="8162925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9756720" y="132696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87" y="453510"/>
                </a:moveTo>
                <a:lnTo>
                  <a:pt x="0" y="453510"/>
                </a:lnTo>
                <a:lnTo>
                  <a:pt x="0" y="0"/>
                </a:lnTo>
                <a:lnTo>
                  <a:pt x="453574" y="0"/>
                </a:lnTo>
                <a:lnTo>
                  <a:pt x="453574" y="453510"/>
                </a:lnTo>
                <a:lnTo>
                  <a:pt x="226787" y="453510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0503330" y="132696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87" y="453510"/>
                </a:moveTo>
                <a:lnTo>
                  <a:pt x="0" y="453510"/>
                </a:lnTo>
                <a:lnTo>
                  <a:pt x="0" y="0"/>
                </a:lnTo>
                <a:lnTo>
                  <a:pt x="453574" y="0"/>
                </a:lnTo>
                <a:lnTo>
                  <a:pt x="453574" y="453510"/>
                </a:lnTo>
                <a:lnTo>
                  <a:pt x="226787" y="453510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1436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950" spc="-150"/>
              <a:t>Vorteile</a:t>
            </a:r>
            <a:r>
              <a:rPr dirty="0" sz="4950" spc="-305"/>
              <a:t> </a:t>
            </a:r>
            <a:r>
              <a:rPr dirty="0" sz="4950" spc="-204"/>
              <a:t>von</a:t>
            </a:r>
            <a:r>
              <a:rPr dirty="0" sz="4950" spc="-305"/>
              <a:t> </a:t>
            </a:r>
            <a:r>
              <a:rPr dirty="0" sz="4950" spc="-90"/>
              <a:t>Malwarebytes</a:t>
            </a:r>
            <a:endParaRPr sz="4950"/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59465" y="3995292"/>
            <a:ext cx="2740444" cy="24645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10804" y="3995292"/>
            <a:ext cx="2015655" cy="313855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4069562" y="5062092"/>
            <a:ext cx="1217930" cy="247015"/>
          </a:xfrm>
          <a:custGeom>
            <a:avLst/>
            <a:gdLst/>
            <a:ahLst/>
            <a:cxnLst/>
            <a:rect l="l" t="t" r="r" b="b"/>
            <a:pathLst>
              <a:path w="1217929" h="247014">
                <a:moveTo>
                  <a:pt x="32943" y="6311"/>
                </a:moveTo>
                <a:lnTo>
                  <a:pt x="0" y="6311"/>
                </a:lnTo>
                <a:lnTo>
                  <a:pt x="0" y="243293"/>
                </a:lnTo>
                <a:lnTo>
                  <a:pt x="35102" y="243293"/>
                </a:lnTo>
                <a:lnTo>
                  <a:pt x="35102" y="78994"/>
                </a:lnTo>
                <a:lnTo>
                  <a:pt x="74400" y="78994"/>
                </a:lnTo>
                <a:lnTo>
                  <a:pt x="32943" y="6311"/>
                </a:lnTo>
                <a:close/>
              </a:path>
              <a:path w="1217929" h="247014">
                <a:moveTo>
                  <a:pt x="233514" y="79146"/>
                </a:moveTo>
                <a:lnTo>
                  <a:pt x="198335" y="79146"/>
                </a:lnTo>
                <a:lnTo>
                  <a:pt x="198335" y="243293"/>
                </a:lnTo>
                <a:lnTo>
                  <a:pt x="233514" y="243293"/>
                </a:lnTo>
                <a:lnTo>
                  <a:pt x="233514" y="79146"/>
                </a:lnTo>
                <a:close/>
              </a:path>
              <a:path w="1217929" h="247014">
                <a:moveTo>
                  <a:pt x="74400" y="78994"/>
                </a:moveTo>
                <a:lnTo>
                  <a:pt x="35102" y="78994"/>
                </a:lnTo>
                <a:lnTo>
                  <a:pt x="106172" y="202653"/>
                </a:lnTo>
                <a:lnTo>
                  <a:pt x="127571" y="202653"/>
                </a:lnTo>
                <a:lnTo>
                  <a:pt x="156073" y="152908"/>
                </a:lnTo>
                <a:lnTo>
                  <a:pt x="116560" y="152908"/>
                </a:lnTo>
                <a:lnTo>
                  <a:pt x="74487" y="79146"/>
                </a:lnTo>
                <a:lnTo>
                  <a:pt x="74400" y="78994"/>
                </a:lnTo>
                <a:close/>
              </a:path>
              <a:path w="1217929" h="247014">
                <a:moveTo>
                  <a:pt x="233514" y="6311"/>
                </a:moveTo>
                <a:lnTo>
                  <a:pt x="200799" y="6311"/>
                </a:lnTo>
                <a:lnTo>
                  <a:pt x="116560" y="152908"/>
                </a:lnTo>
                <a:lnTo>
                  <a:pt x="156073" y="152908"/>
                </a:lnTo>
                <a:lnTo>
                  <a:pt x="198335" y="79146"/>
                </a:lnTo>
                <a:lnTo>
                  <a:pt x="233514" y="79146"/>
                </a:lnTo>
                <a:lnTo>
                  <a:pt x="233514" y="6311"/>
                </a:lnTo>
                <a:close/>
              </a:path>
              <a:path w="1217929" h="247014">
                <a:moveTo>
                  <a:pt x="341308" y="132969"/>
                </a:moveTo>
                <a:lnTo>
                  <a:pt x="327407" y="132969"/>
                </a:lnTo>
                <a:lnTo>
                  <a:pt x="320613" y="133237"/>
                </a:lnTo>
                <a:lnTo>
                  <a:pt x="321998" y="133237"/>
                </a:lnTo>
                <a:lnTo>
                  <a:pt x="312659" y="134410"/>
                </a:lnTo>
                <a:lnTo>
                  <a:pt x="272847" y="152904"/>
                </a:lnTo>
                <a:lnTo>
                  <a:pt x="257426" y="187452"/>
                </a:lnTo>
                <a:lnTo>
                  <a:pt x="257516" y="193154"/>
                </a:lnTo>
                <a:lnTo>
                  <a:pt x="274920" y="229941"/>
                </a:lnTo>
                <a:lnTo>
                  <a:pt x="310835" y="245984"/>
                </a:lnTo>
                <a:lnTo>
                  <a:pt x="319341" y="246456"/>
                </a:lnTo>
                <a:lnTo>
                  <a:pt x="328254" y="245984"/>
                </a:lnTo>
                <a:lnTo>
                  <a:pt x="328857" y="245984"/>
                </a:lnTo>
                <a:lnTo>
                  <a:pt x="368160" y="233692"/>
                </a:lnTo>
                <a:lnTo>
                  <a:pt x="378142" y="225425"/>
                </a:lnTo>
                <a:lnTo>
                  <a:pt x="417055" y="225425"/>
                </a:lnTo>
                <a:lnTo>
                  <a:pt x="417055" y="216966"/>
                </a:lnTo>
                <a:lnTo>
                  <a:pt x="317334" y="216966"/>
                </a:lnTo>
                <a:lnTo>
                  <a:pt x="311635" y="215622"/>
                </a:lnTo>
                <a:lnTo>
                  <a:pt x="311411" y="215622"/>
                </a:lnTo>
                <a:lnTo>
                  <a:pt x="301091" y="209740"/>
                </a:lnTo>
                <a:lnTo>
                  <a:pt x="290855" y="179705"/>
                </a:lnTo>
                <a:lnTo>
                  <a:pt x="294805" y="173088"/>
                </a:lnTo>
                <a:lnTo>
                  <a:pt x="335737" y="160375"/>
                </a:lnTo>
                <a:lnTo>
                  <a:pt x="409134" y="160375"/>
                </a:lnTo>
                <a:lnTo>
                  <a:pt x="409119" y="137439"/>
                </a:lnTo>
                <a:lnTo>
                  <a:pt x="374624" y="137439"/>
                </a:lnTo>
                <a:lnTo>
                  <a:pt x="373392" y="136918"/>
                </a:lnTo>
                <a:lnTo>
                  <a:pt x="368261" y="136017"/>
                </a:lnTo>
                <a:lnTo>
                  <a:pt x="359219" y="134734"/>
                </a:lnTo>
                <a:lnTo>
                  <a:pt x="352513" y="133860"/>
                </a:lnTo>
                <a:lnTo>
                  <a:pt x="345941" y="133237"/>
                </a:lnTo>
                <a:lnTo>
                  <a:pt x="341308" y="132969"/>
                </a:lnTo>
                <a:close/>
              </a:path>
              <a:path w="1217929" h="247014">
                <a:moveTo>
                  <a:pt x="417055" y="225425"/>
                </a:moveTo>
                <a:lnTo>
                  <a:pt x="378142" y="225425"/>
                </a:lnTo>
                <a:lnTo>
                  <a:pt x="378929" y="229463"/>
                </a:lnTo>
                <a:lnTo>
                  <a:pt x="399796" y="243916"/>
                </a:lnTo>
                <a:lnTo>
                  <a:pt x="400977" y="244170"/>
                </a:lnTo>
                <a:lnTo>
                  <a:pt x="402602" y="244170"/>
                </a:lnTo>
                <a:lnTo>
                  <a:pt x="404647" y="243916"/>
                </a:lnTo>
                <a:lnTo>
                  <a:pt x="417055" y="242760"/>
                </a:lnTo>
                <a:lnTo>
                  <a:pt x="417055" y="225425"/>
                </a:lnTo>
                <a:close/>
              </a:path>
              <a:path w="1217929" h="247014">
                <a:moveTo>
                  <a:pt x="409134" y="160375"/>
                </a:moveTo>
                <a:lnTo>
                  <a:pt x="343128" y="160375"/>
                </a:lnTo>
                <a:lnTo>
                  <a:pt x="350469" y="161074"/>
                </a:lnTo>
                <a:lnTo>
                  <a:pt x="365048" y="163842"/>
                </a:lnTo>
                <a:lnTo>
                  <a:pt x="370674" y="165303"/>
                </a:lnTo>
                <a:lnTo>
                  <a:pt x="374624" y="166852"/>
                </a:lnTo>
                <a:lnTo>
                  <a:pt x="374624" y="187452"/>
                </a:lnTo>
                <a:lnTo>
                  <a:pt x="374142" y="189052"/>
                </a:lnTo>
                <a:lnTo>
                  <a:pt x="373164" y="191096"/>
                </a:lnTo>
                <a:lnTo>
                  <a:pt x="372237" y="193154"/>
                </a:lnTo>
                <a:lnTo>
                  <a:pt x="337937" y="215622"/>
                </a:lnTo>
                <a:lnTo>
                  <a:pt x="324421" y="216966"/>
                </a:lnTo>
                <a:lnTo>
                  <a:pt x="417055" y="216966"/>
                </a:lnTo>
                <a:lnTo>
                  <a:pt x="417055" y="213664"/>
                </a:lnTo>
                <a:lnTo>
                  <a:pt x="412013" y="213296"/>
                </a:lnTo>
                <a:lnTo>
                  <a:pt x="409422" y="213067"/>
                </a:lnTo>
                <a:lnTo>
                  <a:pt x="409168" y="212813"/>
                </a:lnTo>
                <a:lnTo>
                  <a:pt x="409134" y="160375"/>
                </a:lnTo>
                <a:close/>
              </a:path>
              <a:path w="1217929" h="247014">
                <a:moveTo>
                  <a:pt x="398795" y="94170"/>
                </a:moveTo>
                <a:lnTo>
                  <a:pt x="334822" y="94170"/>
                </a:lnTo>
                <a:lnTo>
                  <a:pt x="343790" y="94818"/>
                </a:lnTo>
                <a:lnTo>
                  <a:pt x="351682" y="96764"/>
                </a:lnTo>
                <a:lnTo>
                  <a:pt x="374624" y="132969"/>
                </a:lnTo>
                <a:lnTo>
                  <a:pt x="374624" y="137439"/>
                </a:lnTo>
                <a:lnTo>
                  <a:pt x="409119" y="137439"/>
                </a:lnTo>
                <a:lnTo>
                  <a:pt x="409037" y="133860"/>
                </a:lnTo>
                <a:lnTo>
                  <a:pt x="407896" y="119109"/>
                </a:lnTo>
                <a:lnTo>
                  <a:pt x="404304" y="105365"/>
                </a:lnTo>
                <a:lnTo>
                  <a:pt x="404229" y="105079"/>
                </a:lnTo>
                <a:lnTo>
                  <a:pt x="398795" y="94170"/>
                </a:lnTo>
                <a:close/>
              </a:path>
              <a:path w="1217929" h="247014">
                <a:moveTo>
                  <a:pt x="336969" y="63055"/>
                </a:moveTo>
                <a:lnTo>
                  <a:pt x="294875" y="72398"/>
                </a:lnTo>
                <a:lnTo>
                  <a:pt x="265366" y="89623"/>
                </a:lnTo>
                <a:lnTo>
                  <a:pt x="279844" y="116255"/>
                </a:lnTo>
                <a:lnTo>
                  <a:pt x="289004" y="110280"/>
                </a:lnTo>
                <a:lnTo>
                  <a:pt x="297243" y="105365"/>
                </a:lnTo>
                <a:lnTo>
                  <a:pt x="304558" y="101507"/>
                </a:lnTo>
                <a:lnTo>
                  <a:pt x="310946" y="98704"/>
                </a:lnTo>
                <a:lnTo>
                  <a:pt x="318858" y="95681"/>
                </a:lnTo>
                <a:lnTo>
                  <a:pt x="326809" y="94170"/>
                </a:lnTo>
                <a:lnTo>
                  <a:pt x="398795" y="94170"/>
                </a:lnTo>
                <a:lnTo>
                  <a:pt x="398118" y="92811"/>
                </a:lnTo>
                <a:lnTo>
                  <a:pt x="389559" y="82308"/>
                </a:lnTo>
                <a:lnTo>
                  <a:pt x="378942" y="73883"/>
                </a:lnTo>
                <a:lnTo>
                  <a:pt x="366636" y="67867"/>
                </a:lnTo>
                <a:lnTo>
                  <a:pt x="352644" y="64258"/>
                </a:lnTo>
                <a:lnTo>
                  <a:pt x="336969" y="63055"/>
                </a:lnTo>
                <a:close/>
              </a:path>
              <a:path w="1217929" h="247014">
                <a:moveTo>
                  <a:pt x="845892" y="132969"/>
                </a:moveTo>
                <a:lnTo>
                  <a:pt x="831994" y="132969"/>
                </a:lnTo>
                <a:lnTo>
                  <a:pt x="825203" y="133237"/>
                </a:lnTo>
                <a:lnTo>
                  <a:pt x="826587" y="133237"/>
                </a:lnTo>
                <a:lnTo>
                  <a:pt x="817248" y="134410"/>
                </a:lnTo>
                <a:lnTo>
                  <a:pt x="777436" y="152904"/>
                </a:lnTo>
                <a:lnTo>
                  <a:pt x="762022" y="187452"/>
                </a:lnTo>
                <a:lnTo>
                  <a:pt x="762111" y="193154"/>
                </a:lnTo>
                <a:lnTo>
                  <a:pt x="779503" y="229941"/>
                </a:lnTo>
                <a:lnTo>
                  <a:pt x="807608" y="244665"/>
                </a:lnTo>
                <a:lnTo>
                  <a:pt x="807843" y="244665"/>
                </a:lnTo>
                <a:lnTo>
                  <a:pt x="815419" y="245984"/>
                </a:lnTo>
                <a:lnTo>
                  <a:pt x="823925" y="246456"/>
                </a:lnTo>
                <a:lnTo>
                  <a:pt x="832840" y="245984"/>
                </a:lnTo>
                <a:lnTo>
                  <a:pt x="833443" y="245984"/>
                </a:lnTo>
                <a:lnTo>
                  <a:pt x="872744" y="233692"/>
                </a:lnTo>
                <a:lnTo>
                  <a:pt x="882726" y="225425"/>
                </a:lnTo>
                <a:lnTo>
                  <a:pt x="921639" y="225425"/>
                </a:lnTo>
                <a:lnTo>
                  <a:pt x="921639" y="216966"/>
                </a:lnTo>
                <a:lnTo>
                  <a:pt x="821931" y="216966"/>
                </a:lnTo>
                <a:lnTo>
                  <a:pt x="816231" y="215622"/>
                </a:lnTo>
                <a:lnTo>
                  <a:pt x="816008" y="215622"/>
                </a:lnTo>
                <a:lnTo>
                  <a:pt x="805675" y="209740"/>
                </a:lnTo>
                <a:lnTo>
                  <a:pt x="795439" y="179705"/>
                </a:lnTo>
                <a:lnTo>
                  <a:pt x="799388" y="173088"/>
                </a:lnTo>
                <a:lnTo>
                  <a:pt x="840320" y="160375"/>
                </a:lnTo>
                <a:lnTo>
                  <a:pt x="913722" y="160375"/>
                </a:lnTo>
                <a:lnTo>
                  <a:pt x="913703" y="137439"/>
                </a:lnTo>
                <a:lnTo>
                  <a:pt x="879208" y="137439"/>
                </a:lnTo>
                <a:lnTo>
                  <a:pt x="877976" y="136918"/>
                </a:lnTo>
                <a:lnTo>
                  <a:pt x="872845" y="136017"/>
                </a:lnTo>
                <a:lnTo>
                  <a:pt x="863815" y="134734"/>
                </a:lnTo>
                <a:lnTo>
                  <a:pt x="857102" y="133860"/>
                </a:lnTo>
                <a:lnTo>
                  <a:pt x="850526" y="133237"/>
                </a:lnTo>
                <a:lnTo>
                  <a:pt x="845892" y="132969"/>
                </a:lnTo>
                <a:close/>
              </a:path>
              <a:path w="1217929" h="247014">
                <a:moveTo>
                  <a:pt x="477901" y="0"/>
                </a:moveTo>
                <a:lnTo>
                  <a:pt x="443331" y="0"/>
                </a:lnTo>
                <a:lnTo>
                  <a:pt x="443425" y="207987"/>
                </a:lnTo>
                <a:lnTo>
                  <a:pt x="443545" y="209499"/>
                </a:lnTo>
                <a:lnTo>
                  <a:pt x="443661" y="210959"/>
                </a:lnTo>
                <a:lnTo>
                  <a:pt x="443761" y="212217"/>
                </a:lnTo>
                <a:lnTo>
                  <a:pt x="443876" y="213664"/>
                </a:lnTo>
                <a:lnTo>
                  <a:pt x="443993" y="215143"/>
                </a:lnTo>
                <a:lnTo>
                  <a:pt x="445982" y="222592"/>
                </a:lnTo>
                <a:lnTo>
                  <a:pt x="473918" y="244665"/>
                </a:lnTo>
                <a:lnTo>
                  <a:pt x="474720" y="244665"/>
                </a:lnTo>
                <a:lnTo>
                  <a:pt x="481749" y="245224"/>
                </a:lnTo>
                <a:lnTo>
                  <a:pt x="486359" y="245224"/>
                </a:lnTo>
                <a:lnTo>
                  <a:pt x="491756" y="244665"/>
                </a:lnTo>
                <a:lnTo>
                  <a:pt x="504126" y="242404"/>
                </a:lnTo>
                <a:lnTo>
                  <a:pt x="511136" y="240195"/>
                </a:lnTo>
                <a:lnTo>
                  <a:pt x="518934" y="236905"/>
                </a:lnTo>
                <a:lnTo>
                  <a:pt x="513913" y="213939"/>
                </a:lnTo>
                <a:lnTo>
                  <a:pt x="513853" y="213664"/>
                </a:lnTo>
                <a:lnTo>
                  <a:pt x="513772" y="213296"/>
                </a:lnTo>
                <a:lnTo>
                  <a:pt x="513722" y="213067"/>
                </a:lnTo>
                <a:lnTo>
                  <a:pt x="484509" y="213067"/>
                </a:lnTo>
                <a:lnTo>
                  <a:pt x="481876" y="212217"/>
                </a:lnTo>
                <a:lnTo>
                  <a:pt x="480367" y="210959"/>
                </a:lnTo>
                <a:lnTo>
                  <a:pt x="478688" y="209499"/>
                </a:lnTo>
                <a:lnTo>
                  <a:pt x="477980" y="206108"/>
                </a:lnTo>
                <a:lnTo>
                  <a:pt x="477901" y="0"/>
                </a:lnTo>
                <a:close/>
              </a:path>
              <a:path w="1217929" h="247014">
                <a:moveTo>
                  <a:pt x="921639" y="225425"/>
                </a:moveTo>
                <a:lnTo>
                  <a:pt x="882726" y="225425"/>
                </a:lnTo>
                <a:lnTo>
                  <a:pt x="883453" y="229156"/>
                </a:lnTo>
                <a:lnTo>
                  <a:pt x="904392" y="243916"/>
                </a:lnTo>
                <a:lnTo>
                  <a:pt x="905573" y="244170"/>
                </a:lnTo>
                <a:lnTo>
                  <a:pt x="907186" y="244170"/>
                </a:lnTo>
                <a:lnTo>
                  <a:pt x="909243" y="243916"/>
                </a:lnTo>
                <a:lnTo>
                  <a:pt x="921639" y="242760"/>
                </a:lnTo>
                <a:lnTo>
                  <a:pt x="921639" y="225425"/>
                </a:lnTo>
                <a:close/>
              </a:path>
              <a:path w="1217929" h="247014">
                <a:moveTo>
                  <a:pt x="535597" y="65913"/>
                </a:moveTo>
                <a:lnTo>
                  <a:pt x="500494" y="65913"/>
                </a:lnTo>
                <a:lnTo>
                  <a:pt x="576795" y="243293"/>
                </a:lnTo>
                <a:lnTo>
                  <a:pt x="604126" y="243293"/>
                </a:lnTo>
                <a:lnTo>
                  <a:pt x="623142" y="197561"/>
                </a:lnTo>
                <a:lnTo>
                  <a:pt x="591108" y="197561"/>
                </a:lnTo>
                <a:lnTo>
                  <a:pt x="535597" y="65913"/>
                </a:lnTo>
                <a:close/>
              </a:path>
              <a:path w="1217929" h="247014">
                <a:moveTo>
                  <a:pt x="666302" y="172008"/>
                </a:moveTo>
                <a:lnTo>
                  <a:pt x="633768" y="172008"/>
                </a:lnTo>
                <a:lnTo>
                  <a:pt x="663790" y="243293"/>
                </a:lnTo>
                <a:lnTo>
                  <a:pt x="691057" y="243293"/>
                </a:lnTo>
                <a:lnTo>
                  <a:pt x="710730" y="197561"/>
                </a:lnTo>
                <a:lnTo>
                  <a:pt x="676732" y="197561"/>
                </a:lnTo>
                <a:lnTo>
                  <a:pt x="666302" y="172008"/>
                </a:lnTo>
                <a:close/>
              </a:path>
              <a:path w="1217929" h="247014">
                <a:moveTo>
                  <a:pt x="913722" y="160375"/>
                </a:moveTo>
                <a:lnTo>
                  <a:pt x="847725" y="160375"/>
                </a:lnTo>
                <a:lnTo>
                  <a:pt x="855065" y="161074"/>
                </a:lnTo>
                <a:lnTo>
                  <a:pt x="869632" y="163842"/>
                </a:lnTo>
                <a:lnTo>
                  <a:pt x="875258" y="165303"/>
                </a:lnTo>
                <a:lnTo>
                  <a:pt x="879208" y="166852"/>
                </a:lnTo>
                <a:lnTo>
                  <a:pt x="879208" y="187452"/>
                </a:lnTo>
                <a:lnTo>
                  <a:pt x="878725" y="189052"/>
                </a:lnTo>
                <a:lnTo>
                  <a:pt x="877747" y="191096"/>
                </a:lnTo>
                <a:lnTo>
                  <a:pt x="876820" y="193154"/>
                </a:lnTo>
                <a:lnTo>
                  <a:pt x="842522" y="215622"/>
                </a:lnTo>
                <a:lnTo>
                  <a:pt x="829005" y="216966"/>
                </a:lnTo>
                <a:lnTo>
                  <a:pt x="921639" y="216966"/>
                </a:lnTo>
                <a:lnTo>
                  <a:pt x="921639" y="213664"/>
                </a:lnTo>
                <a:lnTo>
                  <a:pt x="916609" y="213296"/>
                </a:lnTo>
                <a:lnTo>
                  <a:pt x="914006" y="213067"/>
                </a:lnTo>
                <a:lnTo>
                  <a:pt x="913676" y="212661"/>
                </a:lnTo>
                <a:lnTo>
                  <a:pt x="913722" y="160375"/>
                </a:lnTo>
                <a:close/>
              </a:path>
              <a:path w="1217929" h="247014">
                <a:moveTo>
                  <a:pt x="512470" y="207340"/>
                </a:moveTo>
                <a:lnTo>
                  <a:pt x="505383" y="209499"/>
                </a:lnTo>
                <a:lnTo>
                  <a:pt x="500100" y="210959"/>
                </a:lnTo>
                <a:lnTo>
                  <a:pt x="493166" y="212496"/>
                </a:lnTo>
                <a:lnTo>
                  <a:pt x="488281" y="213067"/>
                </a:lnTo>
                <a:lnTo>
                  <a:pt x="513722" y="213067"/>
                </a:lnTo>
                <a:lnTo>
                  <a:pt x="512470" y="207340"/>
                </a:lnTo>
                <a:close/>
              </a:path>
              <a:path w="1217929" h="247014">
                <a:moveTo>
                  <a:pt x="617448" y="66217"/>
                </a:moveTo>
                <a:lnTo>
                  <a:pt x="583958" y="66217"/>
                </a:lnTo>
                <a:lnTo>
                  <a:pt x="614362" y="140589"/>
                </a:lnTo>
                <a:lnTo>
                  <a:pt x="591108" y="197561"/>
                </a:lnTo>
                <a:lnTo>
                  <a:pt x="623142" y="197561"/>
                </a:lnTo>
                <a:lnTo>
                  <a:pt x="633768" y="172008"/>
                </a:lnTo>
                <a:lnTo>
                  <a:pt x="666302" y="172008"/>
                </a:lnTo>
                <a:lnTo>
                  <a:pt x="653478" y="140589"/>
                </a:lnTo>
                <a:lnTo>
                  <a:pt x="666567" y="108178"/>
                </a:lnTo>
                <a:lnTo>
                  <a:pt x="633844" y="108178"/>
                </a:lnTo>
                <a:lnTo>
                  <a:pt x="617500" y="66350"/>
                </a:lnTo>
                <a:lnTo>
                  <a:pt x="617448" y="66217"/>
                </a:lnTo>
                <a:close/>
              </a:path>
              <a:path w="1217929" h="247014">
                <a:moveTo>
                  <a:pt x="767359" y="65913"/>
                </a:moveTo>
                <a:lnTo>
                  <a:pt x="731862" y="65913"/>
                </a:lnTo>
                <a:lnTo>
                  <a:pt x="676732" y="197561"/>
                </a:lnTo>
                <a:lnTo>
                  <a:pt x="710730" y="197561"/>
                </a:lnTo>
                <a:lnTo>
                  <a:pt x="767359" y="65913"/>
                </a:lnTo>
                <a:close/>
              </a:path>
              <a:path w="1217929" h="247014">
                <a:moveTo>
                  <a:pt x="903378" y="94170"/>
                </a:moveTo>
                <a:lnTo>
                  <a:pt x="839406" y="94170"/>
                </a:lnTo>
                <a:lnTo>
                  <a:pt x="848374" y="94818"/>
                </a:lnTo>
                <a:lnTo>
                  <a:pt x="856265" y="96764"/>
                </a:lnTo>
                <a:lnTo>
                  <a:pt x="879208" y="132969"/>
                </a:lnTo>
                <a:lnTo>
                  <a:pt x="879208" y="137439"/>
                </a:lnTo>
                <a:lnTo>
                  <a:pt x="913703" y="137439"/>
                </a:lnTo>
                <a:lnTo>
                  <a:pt x="913621" y="133860"/>
                </a:lnTo>
                <a:lnTo>
                  <a:pt x="912479" y="119109"/>
                </a:lnTo>
                <a:lnTo>
                  <a:pt x="908888" y="105365"/>
                </a:lnTo>
                <a:lnTo>
                  <a:pt x="908813" y="105079"/>
                </a:lnTo>
                <a:lnTo>
                  <a:pt x="903378" y="94170"/>
                </a:lnTo>
                <a:close/>
              </a:path>
              <a:path w="1217929" h="247014">
                <a:moveTo>
                  <a:pt x="841565" y="63055"/>
                </a:moveTo>
                <a:lnTo>
                  <a:pt x="799459" y="72398"/>
                </a:lnTo>
                <a:lnTo>
                  <a:pt x="769950" y="89623"/>
                </a:lnTo>
                <a:lnTo>
                  <a:pt x="784428" y="116255"/>
                </a:lnTo>
                <a:lnTo>
                  <a:pt x="793588" y="110280"/>
                </a:lnTo>
                <a:lnTo>
                  <a:pt x="801828" y="105365"/>
                </a:lnTo>
                <a:lnTo>
                  <a:pt x="809147" y="101507"/>
                </a:lnTo>
                <a:lnTo>
                  <a:pt x="815543" y="98704"/>
                </a:lnTo>
                <a:lnTo>
                  <a:pt x="823442" y="95681"/>
                </a:lnTo>
                <a:lnTo>
                  <a:pt x="831392" y="94170"/>
                </a:lnTo>
                <a:lnTo>
                  <a:pt x="903378" y="94170"/>
                </a:lnTo>
                <a:lnTo>
                  <a:pt x="902701" y="92811"/>
                </a:lnTo>
                <a:lnTo>
                  <a:pt x="894143" y="82308"/>
                </a:lnTo>
                <a:lnTo>
                  <a:pt x="883527" y="73883"/>
                </a:lnTo>
                <a:lnTo>
                  <a:pt x="871226" y="67867"/>
                </a:lnTo>
                <a:lnTo>
                  <a:pt x="857238" y="64258"/>
                </a:lnTo>
                <a:lnTo>
                  <a:pt x="841565" y="63055"/>
                </a:lnTo>
                <a:close/>
              </a:path>
              <a:path w="1217929" h="247014">
                <a:moveTo>
                  <a:pt x="683514" y="66217"/>
                </a:moveTo>
                <a:lnTo>
                  <a:pt x="650405" y="66217"/>
                </a:lnTo>
                <a:lnTo>
                  <a:pt x="633844" y="108178"/>
                </a:lnTo>
                <a:lnTo>
                  <a:pt x="666567" y="108178"/>
                </a:lnTo>
                <a:lnTo>
                  <a:pt x="683460" y="66350"/>
                </a:lnTo>
                <a:lnTo>
                  <a:pt x="683514" y="66217"/>
                </a:lnTo>
                <a:close/>
              </a:path>
              <a:path w="1217929" h="247014">
                <a:moveTo>
                  <a:pt x="1129868" y="63055"/>
                </a:moveTo>
                <a:lnTo>
                  <a:pt x="1084211" y="75526"/>
                </a:lnTo>
                <a:lnTo>
                  <a:pt x="1052639" y="108712"/>
                </a:lnTo>
                <a:lnTo>
                  <a:pt x="1041341" y="153835"/>
                </a:lnTo>
                <a:lnTo>
                  <a:pt x="1041323" y="154139"/>
                </a:lnTo>
                <a:lnTo>
                  <a:pt x="1051510" y="197711"/>
                </a:lnTo>
                <a:lnTo>
                  <a:pt x="1079447" y="230462"/>
                </a:lnTo>
                <a:lnTo>
                  <a:pt x="1121495" y="246105"/>
                </a:lnTo>
                <a:lnTo>
                  <a:pt x="1122985" y="246105"/>
                </a:lnTo>
                <a:lnTo>
                  <a:pt x="1130173" y="246456"/>
                </a:lnTo>
                <a:lnTo>
                  <a:pt x="1169936" y="237727"/>
                </a:lnTo>
                <a:lnTo>
                  <a:pt x="1196237" y="216966"/>
                </a:lnTo>
                <a:lnTo>
                  <a:pt x="1131100" y="216966"/>
                </a:lnTo>
                <a:lnTo>
                  <a:pt x="1124254" y="216519"/>
                </a:lnTo>
                <a:lnTo>
                  <a:pt x="1089794" y="196163"/>
                </a:lnTo>
                <a:lnTo>
                  <a:pt x="1077429" y="168846"/>
                </a:lnTo>
                <a:lnTo>
                  <a:pt x="1215948" y="168846"/>
                </a:lnTo>
                <a:lnTo>
                  <a:pt x="1217129" y="164172"/>
                </a:lnTo>
                <a:lnTo>
                  <a:pt x="1217714" y="160947"/>
                </a:lnTo>
                <a:lnTo>
                  <a:pt x="1217714" y="153835"/>
                </a:lnTo>
                <a:lnTo>
                  <a:pt x="1217021" y="142034"/>
                </a:lnTo>
                <a:lnTo>
                  <a:pt x="1217011" y="141873"/>
                </a:lnTo>
                <a:lnTo>
                  <a:pt x="1216733" y="140360"/>
                </a:lnTo>
                <a:lnTo>
                  <a:pt x="1076655" y="140360"/>
                </a:lnTo>
                <a:lnTo>
                  <a:pt x="1076980" y="135661"/>
                </a:lnTo>
                <a:lnTo>
                  <a:pt x="1098445" y="103548"/>
                </a:lnTo>
                <a:lnTo>
                  <a:pt x="1130173" y="92849"/>
                </a:lnTo>
                <a:lnTo>
                  <a:pt x="1195278" y="92849"/>
                </a:lnTo>
                <a:lnTo>
                  <a:pt x="1193190" y="90290"/>
                </a:lnTo>
                <a:lnTo>
                  <a:pt x="1154406" y="66214"/>
                </a:lnTo>
                <a:lnTo>
                  <a:pt x="1142546" y="63845"/>
                </a:lnTo>
                <a:lnTo>
                  <a:pt x="1129868" y="63055"/>
                </a:lnTo>
                <a:close/>
              </a:path>
              <a:path w="1217929" h="247014">
                <a:moveTo>
                  <a:pt x="980249" y="65913"/>
                </a:moveTo>
                <a:lnTo>
                  <a:pt x="946988" y="65913"/>
                </a:lnTo>
                <a:lnTo>
                  <a:pt x="946988" y="243300"/>
                </a:lnTo>
                <a:lnTo>
                  <a:pt x="981557" y="243300"/>
                </a:lnTo>
                <a:lnTo>
                  <a:pt x="981557" y="135661"/>
                </a:lnTo>
                <a:lnTo>
                  <a:pt x="984926" y="127684"/>
                </a:lnTo>
                <a:lnTo>
                  <a:pt x="1019098" y="100863"/>
                </a:lnTo>
                <a:lnTo>
                  <a:pt x="1029285" y="98844"/>
                </a:lnTo>
                <a:lnTo>
                  <a:pt x="1028354" y="98844"/>
                </a:lnTo>
                <a:lnTo>
                  <a:pt x="1042073" y="97777"/>
                </a:lnTo>
                <a:lnTo>
                  <a:pt x="1042073" y="91528"/>
                </a:lnTo>
                <a:lnTo>
                  <a:pt x="978319" y="91528"/>
                </a:lnTo>
                <a:lnTo>
                  <a:pt x="980194" y="66638"/>
                </a:lnTo>
                <a:lnTo>
                  <a:pt x="980249" y="65913"/>
                </a:lnTo>
                <a:close/>
              </a:path>
              <a:path w="1217929" h="247014">
                <a:moveTo>
                  <a:pt x="1177759" y="186093"/>
                </a:moveTo>
                <a:lnTo>
                  <a:pt x="1144905" y="215176"/>
                </a:lnTo>
                <a:lnTo>
                  <a:pt x="1131100" y="216966"/>
                </a:lnTo>
                <a:lnTo>
                  <a:pt x="1196237" y="216966"/>
                </a:lnTo>
                <a:lnTo>
                  <a:pt x="1199892" y="212043"/>
                </a:lnTo>
                <a:lnTo>
                  <a:pt x="1204714" y="203862"/>
                </a:lnTo>
                <a:lnTo>
                  <a:pt x="1209167" y="194487"/>
                </a:lnTo>
                <a:lnTo>
                  <a:pt x="1177759" y="186093"/>
                </a:lnTo>
                <a:close/>
              </a:path>
              <a:path w="1217929" h="247014">
                <a:moveTo>
                  <a:pt x="1195278" y="92849"/>
                </a:moveTo>
                <a:lnTo>
                  <a:pt x="1130173" y="92849"/>
                </a:lnTo>
                <a:lnTo>
                  <a:pt x="1137185" y="93283"/>
                </a:lnTo>
                <a:lnTo>
                  <a:pt x="1143898" y="94583"/>
                </a:lnTo>
                <a:lnTo>
                  <a:pt x="1175829" y="118795"/>
                </a:lnTo>
                <a:lnTo>
                  <a:pt x="1183995" y="140360"/>
                </a:lnTo>
                <a:lnTo>
                  <a:pt x="1216733" y="140360"/>
                </a:lnTo>
                <a:lnTo>
                  <a:pt x="1214910" y="130425"/>
                </a:lnTo>
                <a:lnTo>
                  <a:pt x="1211391" y="119389"/>
                </a:lnTo>
                <a:lnTo>
                  <a:pt x="1206474" y="108864"/>
                </a:lnTo>
                <a:lnTo>
                  <a:pt x="1200362" y="99082"/>
                </a:lnTo>
                <a:lnTo>
                  <a:pt x="1195278" y="92849"/>
                </a:lnTo>
                <a:close/>
              </a:path>
              <a:path w="1217929" h="247014">
                <a:moveTo>
                  <a:pt x="1034457" y="65087"/>
                </a:moveTo>
                <a:lnTo>
                  <a:pt x="1027785" y="65087"/>
                </a:lnTo>
                <a:lnTo>
                  <a:pt x="1025525" y="65290"/>
                </a:lnTo>
                <a:lnTo>
                  <a:pt x="983919" y="85064"/>
                </a:lnTo>
                <a:lnTo>
                  <a:pt x="978319" y="91528"/>
                </a:lnTo>
                <a:lnTo>
                  <a:pt x="1042073" y="91528"/>
                </a:lnTo>
                <a:lnTo>
                  <a:pt x="1042073" y="66446"/>
                </a:lnTo>
                <a:lnTo>
                  <a:pt x="1037094" y="65468"/>
                </a:lnTo>
                <a:lnTo>
                  <a:pt x="1034457" y="650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1071880">
              <a:lnSpc>
                <a:spcPct val="142900"/>
              </a:lnSpc>
              <a:spcBef>
                <a:spcPts val="90"/>
              </a:spcBef>
              <a:tabLst>
                <a:tab pos="5810885" algn="l"/>
              </a:tabLst>
            </a:pPr>
            <a:r>
              <a:rPr dirty="0" spc="-35"/>
              <a:t>Jetzt</a:t>
            </a:r>
            <a:r>
              <a:rPr dirty="0" spc="-165"/>
              <a:t> </a:t>
            </a:r>
            <a:r>
              <a:rPr dirty="0" spc="85"/>
              <a:t>werden</a:t>
            </a:r>
            <a:r>
              <a:rPr dirty="0" spc="-165"/>
              <a:t> </a:t>
            </a:r>
            <a:r>
              <a:rPr dirty="0" spc="-25"/>
              <a:t>wir</a:t>
            </a:r>
            <a:r>
              <a:rPr dirty="0" spc="-155"/>
              <a:t> </a:t>
            </a:r>
            <a:r>
              <a:rPr dirty="0" spc="-25"/>
              <a:t>die</a:t>
            </a:r>
            <a:r>
              <a:rPr dirty="0"/>
              <a:t>	</a:t>
            </a:r>
            <a:r>
              <a:rPr dirty="0" spc="85"/>
              <a:t>von </a:t>
            </a:r>
            <a:r>
              <a:rPr dirty="0"/>
              <a:t>analysieren.</a:t>
            </a:r>
            <a:r>
              <a:rPr dirty="0" spc="-80"/>
              <a:t> </a:t>
            </a:r>
            <a:r>
              <a:rPr dirty="0" spc="75"/>
              <a:t>Malwarebytes</a:t>
            </a:r>
            <a:r>
              <a:rPr dirty="0" spc="-80"/>
              <a:t> </a:t>
            </a:r>
            <a:r>
              <a:rPr dirty="0" spc="-20"/>
              <a:t>ist</a:t>
            </a:r>
            <a:r>
              <a:rPr dirty="0" spc="-75"/>
              <a:t> </a:t>
            </a:r>
            <a:r>
              <a:rPr dirty="0"/>
              <a:t>ein</a:t>
            </a:r>
            <a:r>
              <a:rPr dirty="0" spc="-80"/>
              <a:t> </a:t>
            </a:r>
            <a:r>
              <a:rPr dirty="0" spc="50"/>
              <a:t>beliebtes</a:t>
            </a:r>
            <a:r>
              <a:rPr dirty="0" spc="-155"/>
              <a:t> </a:t>
            </a:r>
            <a:r>
              <a:rPr dirty="0"/>
              <a:t>Tool</a:t>
            </a:r>
            <a:r>
              <a:rPr dirty="0" spc="-155"/>
              <a:t> </a:t>
            </a:r>
            <a:r>
              <a:rPr dirty="0" spc="-25"/>
              <a:t>zur</a:t>
            </a:r>
          </a:p>
          <a:p>
            <a:pPr marL="12700" marR="5080">
              <a:lnSpc>
                <a:spcPts val="4200"/>
              </a:lnSpc>
              <a:spcBef>
                <a:spcPts val="350"/>
              </a:spcBef>
              <a:tabLst>
                <a:tab pos="3906520" algn="l"/>
              </a:tabLst>
            </a:pPr>
            <a:r>
              <a:rPr dirty="0" spc="130"/>
              <a:t>Bekämpfung</a:t>
            </a:r>
            <a:r>
              <a:rPr dirty="0" spc="-170"/>
              <a:t> </a:t>
            </a:r>
            <a:r>
              <a:rPr dirty="0" spc="85"/>
              <a:t>von</a:t>
            </a:r>
            <a:r>
              <a:rPr dirty="0"/>
              <a:t>	</a:t>
            </a:r>
            <a:r>
              <a:rPr dirty="0" spc="130"/>
              <a:t>und</a:t>
            </a:r>
            <a:r>
              <a:rPr dirty="0" spc="-95"/>
              <a:t> </a:t>
            </a:r>
            <a:r>
              <a:rPr dirty="0" spc="75"/>
              <a:t>anderen</a:t>
            </a:r>
            <a:r>
              <a:rPr dirty="0" spc="-90"/>
              <a:t> </a:t>
            </a:r>
            <a:r>
              <a:rPr dirty="0" spc="85"/>
              <a:t>Bedrohungen.</a:t>
            </a:r>
            <a:r>
              <a:rPr dirty="0" spc="-180"/>
              <a:t> </a:t>
            </a:r>
            <a:r>
              <a:rPr dirty="0" spc="55"/>
              <a:t>Wir </a:t>
            </a:r>
            <a:r>
              <a:rPr dirty="0" spc="85"/>
              <a:t>werden</a:t>
            </a:r>
            <a:r>
              <a:rPr dirty="0" spc="-45"/>
              <a:t> </a:t>
            </a:r>
            <a:r>
              <a:rPr dirty="0" spc="75"/>
              <a:t>seine</a:t>
            </a:r>
            <a:r>
              <a:rPr dirty="0" spc="-45"/>
              <a:t> </a:t>
            </a:r>
            <a:r>
              <a:rPr dirty="0"/>
              <a:t>Funktionen,</a:t>
            </a:r>
            <a:r>
              <a:rPr dirty="0" spc="-45"/>
              <a:t> </a:t>
            </a:r>
            <a:r>
              <a:rPr dirty="0" spc="60"/>
              <a:t>Benutzererfahrungen</a:t>
            </a:r>
            <a:r>
              <a:rPr dirty="0" spc="-45"/>
              <a:t> </a:t>
            </a:r>
            <a:r>
              <a:rPr dirty="0" spc="130"/>
              <a:t>und</a:t>
            </a:r>
            <a:r>
              <a:rPr dirty="0" spc="-45"/>
              <a:t> </a:t>
            </a:r>
            <a:r>
              <a:rPr dirty="0" spc="-25"/>
              <a:t>die</a:t>
            </a: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pc="75"/>
              <a:t>allgemeine</a:t>
            </a:r>
            <a:r>
              <a:rPr dirty="0" spc="-85"/>
              <a:t> </a:t>
            </a:r>
            <a:r>
              <a:rPr dirty="0" spc="-45"/>
              <a:t>Eﬀektivität</a:t>
            </a:r>
            <a:r>
              <a:rPr dirty="0" spc="-80"/>
              <a:t> </a:t>
            </a:r>
            <a:r>
              <a:rPr dirty="0" spc="-10"/>
              <a:t>untersuchen.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52158" y="9469441"/>
              <a:ext cx="1948180" cy="454025"/>
            </a:xfrm>
            <a:custGeom>
              <a:avLst/>
              <a:gdLst/>
              <a:ahLst/>
              <a:cxnLst/>
              <a:rect l="l" t="t" r="r" b="b"/>
              <a:pathLst>
                <a:path w="1948180" h="454025">
                  <a:moveTo>
                    <a:pt x="226799" y="453512"/>
                  </a:moveTo>
                  <a:lnTo>
                    <a:pt x="0" y="453512"/>
                  </a:lnTo>
                  <a:lnTo>
                    <a:pt x="0" y="0"/>
                  </a:lnTo>
                  <a:lnTo>
                    <a:pt x="453597" y="0"/>
                  </a:lnTo>
                  <a:lnTo>
                    <a:pt x="453597" y="453512"/>
                  </a:lnTo>
                  <a:lnTo>
                    <a:pt x="226799" y="453512"/>
                  </a:lnTo>
                  <a:close/>
                </a:path>
                <a:path w="1948180" h="454025">
                  <a:moveTo>
                    <a:pt x="974154" y="453512"/>
                  </a:moveTo>
                  <a:lnTo>
                    <a:pt x="747358" y="453512"/>
                  </a:lnTo>
                  <a:lnTo>
                    <a:pt x="747358" y="0"/>
                  </a:lnTo>
                  <a:lnTo>
                    <a:pt x="1200959" y="0"/>
                  </a:lnTo>
                  <a:lnTo>
                    <a:pt x="1200959" y="453512"/>
                  </a:lnTo>
                  <a:lnTo>
                    <a:pt x="974154" y="453512"/>
                  </a:lnTo>
                  <a:close/>
                </a:path>
                <a:path w="1948180" h="454025">
                  <a:moveTo>
                    <a:pt x="1720791" y="453512"/>
                  </a:moveTo>
                  <a:lnTo>
                    <a:pt x="1493987" y="453512"/>
                  </a:lnTo>
                  <a:lnTo>
                    <a:pt x="1493987" y="0"/>
                  </a:lnTo>
                  <a:lnTo>
                    <a:pt x="1947595" y="0"/>
                  </a:lnTo>
                  <a:lnTo>
                    <a:pt x="1947595" y="453512"/>
                  </a:lnTo>
                  <a:lnTo>
                    <a:pt x="1720791" y="4535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2509" y="1042671"/>
              <a:ext cx="6410325" cy="816292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408" y="1060704"/>
              <a:ext cx="2974848" cy="108813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8441804" y="1280045"/>
              <a:ext cx="1151890" cy="253365"/>
            </a:xfrm>
            <a:custGeom>
              <a:avLst/>
              <a:gdLst/>
              <a:ahLst/>
              <a:cxnLst/>
              <a:rect l="l" t="t" r="r" b="b"/>
              <a:pathLst>
                <a:path w="1151890" h="253365">
                  <a:moveTo>
                    <a:pt x="300583" y="64757"/>
                  </a:moveTo>
                  <a:lnTo>
                    <a:pt x="256221" y="76456"/>
                  </a:lnTo>
                  <a:lnTo>
                    <a:pt x="224559" y="106997"/>
                  </a:lnTo>
                  <a:lnTo>
                    <a:pt x="210378" y="149710"/>
                  </a:lnTo>
                  <a:lnTo>
                    <a:pt x="209982" y="158927"/>
                  </a:lnTo>
                  <a:lnTo>
                    <a:pt x="209983" y="159562"/>
                  </a:lnTo>
                  <a:lnTo>
                    <a:pt x="210320" y="167183"/>
                  </a:lnTo>
                  <a:lnTo>
                    <a:pt x="210378" y="168496"/>
                  </a:lnTo>
                  <a:lnTo>
                    <a:pt x="211608" y="177522"/>
                  </a:lnTo>
                  <a:lnTo>
                    <a:pt x="213660" y="186321"/>
                  </a:lnTo>
                  <a:lnTo>
                    <a:pt x="216535" y="194894"/>
                  </a:lnTo>
                  <a:lnTo>
                    <a:pt x="219968" y="202628"/>
                  </a:lnTo>
                  <a:lnTo>
                    <a:pt x="220090" y="202903"/>
                  </a:lnTo>
                  <a:lnTo>
                    <a:pt x="248437" y="236627"/>
                  </a:lnTo>
                  <a:lnTo>
                    <a:pt x="290646" y="252616"/>
                  </a:lnTo>
                  <a:lnTo>
                    <a:pt x="300266" y="253085"/>
                  </a:lnTo>
                  <a:lnTo>
                    <a:pt x="309991" y="252616"/>
                  </a:lnTo>
                  <a:lnTo>
                    <a:pt x="352309" y="236627"/>
                  </a:lnTo>
                  <a:lnTo>
                    <a:pt x="369466" y="220205"/>
                  </a:lnTo>
                  <a:lnTo>
                    <a:pt x="300266" y="220205"/>
                  </a:lnTo>
                  <a:lnTo>
                    <a:pt x="292981" y="219710"/>
                  </a:lnTo>
                  <a:lnTo>
                    <a:pt x="257184" y="197116"/>
                  </a:lnTo>
                  <a:lnTo>
                    <a:pt x="246270" y="168496"/>
                  </a:lnTo>
                  <a:lnTo>
                    <a:pt x="246171" y="167930"/>
                  </a:lnTo>
                  <a:lnTo>
                    <a:pt x="253301" y="128333"/>
                  </a:lnTo>
                  <a:lnTo>
                    <a:pt x="286104" y="99749"/>
                  </a:lnTo>
                  <a:lnTo>
                    <a:pt x="300266" y="97650"/>
                  </a:lnTo>
                  <a:lnTo>
                    <a:pt x="369311" y="97650"/>
                  </a:lnTo>
                  <a:lnTo>
                    <a:pt x="365328" y="92989"/>
                  </a:lnTo>
                  <a:lnTo>
                    <a:pt x="328213" y="69027"/>
                  </a:lnTo>
                  <a:lnTo>
                    <a:pt x="310187" y="65231"/>
                  </a:lnTo>
                  <a:lnTo>
                    <a:pt x="300583" y="64757"/>
                  </a:lnTo>
                  <a:close/>
                </a:path>
                <a:path w="1151890" h="253365">
                  <a:moveTo>
                    <a:pt x="38188" y="6489"/>
                  </a:moveTo>
                  <a:lnTo>
                    <a:pt x="0" y="6489"/>
                  </a:lnTo>
                  <a:lnTo>
                    <a:pt x="101117" y="249847"/>
                  </a:lnTo>
                  <a:lnTo>
                    <a:pt x="130848" y="249847"/>
                  </a:lnTo>
                  <a:lnTo>
                    <a:pt x="152672" y="197116"/>
                  </a:lnTo>
                  <a:lnTo>
                    <a:pt x="115976" y="197116"/>
                  </a:lnTo>
                  <a:lnTo>
                    <a:pt x="38188" y="6489"/>
                  </a:lnTo>
                  <a:close/>
                </a:path>
                <a:path w="1151890" h="253365">
                  <a:moveTo>
                    <a:pt x="369311" y="97650"/>
                  </a:moveTo>
                  <a:lnTo>
                    <a:pt x="300266" y="97650"/>
                  </a:lnTo>
                  <a:lnTo>
                    <a:pt x="307815" y="98174"/>
                  </a:lnTo>
                  <a:lnTo>
                    <a:pt x="307626" y="98174"/>
                  </a:lnTo>
                  <a:lnTo>
                    <a:pt x="314868" y="99749"/>
                  </a:lnTo>
                  <a:lnTo>
                    <a:pt x="314709" y="99749"/>
                  </a:lnTo>
                  <a:lnTo>
                    <a:pt x="321134" y="102188"/>
                  </a:lnTo>
                  <a:lnTo>
                    <a:pt x="350783" y="134994"/>
                  </a:lnTo>
                  <a:lnTo>
                    <a:pt x="355053" y="158927"/>
                  </a:lnTo>
                  <a:lnTo>
                    <a:pt x="354575" y="167183"/>
                  </a:lnTo>
                  <a:lnTo>
                    <a:pt x="338610" y="202628"/>
                  </a:lnTo>
                  <a:lnTo>
                    <a:pt x="300266" y="220205"/>
                  </a:lnTo>
                  <a:lnTo>
                    <a:pt x="369466" y="220205"/>
                  </a:lnTo>
                  <a:lnTo>
                    <a:pt x="387057" y="186321"/>
                  </a:lnTo>
                  <a:lnTo>
                    <a:pt x="390777" y="158927"/>
                  </a:lnTo>
                  <a:lnTo>
                    <a:pt x="390438" y="151116"/>
                  </a:lnTo>
                  <a:lnTo>
                    <a:pt x="390377" y="149710"/>
                  </a:lnTo>
                  <a:lnTo>
                    <a:pt x="376167" y="106997"/>
                  </a:lnTo>
                  <a:lnTo>
                    <a:pt x="371105" y="99749"/>
                  </a:lnTo>
                  <a:lnTo>
                    <a:pt x="369311" y="97650"/>
                  </a:lnTo>
                  <a:close/>
                </a:path>
                <a:path w="1151890" h="253365">
                  <a:moveTo>
                    <a:pt x="231571" y="6489"/>
                  </a:moveTo>
                  <a:lnTo>
                    <a:pt x="193382" y="6489"/>
                  </a:lnTo>
                  <a:lnTo>
                    <a:pt x="115976" y="197116"/>
                  </a:lnTo>
                  <a:lnTo>
                    <a:pt x="152672" y="197116"/>
                  </a:lnTo>
                  <a:lnTo>
                    <a:pt x="231571" y="6489"/>
                  </a:lnTo>
                  <a:close/>
                </a:path>
                <a:path w="1151890" h="253365">
                  <a:moveTo>
                    <a:pt x="712838" y="64757"/>
                  </a:moveTo>
                  <a:lnTo>
                    <a:pt x="665949" y="77571"/>
                  </a:lnTo>
                  <a:lnTo>
                    <a:pt x="633526" y="111645"/>
                  </a:lnTo>
                  <a:lnTo>
                    <a:pt x="621924" y="157975"/>
                  </a:lnTo>
                  <a:lnTo>
                    <a:pt x="621906" y="158292"/>
                  </a:lnTo>
                  <a:lnTo>
                    <a:pt x="622214" y="165277"/>
                  </a:lnTo>
                  <a:lnTo>
                    <a:pt x="622327" y="167834"/>
                  </a:lnTo>
                  <a:lnTo>
                    <a:pt x="623589" y="177088"/>
                  </a:lnTo>
                  <a:lnTo>
                    <a:pt x="641791" y="217982"/>
                  </a:lnTo>
                  <a:lnTo>
                    <a:pt x="641895" y="218132"/>
                  </a:lnTo>
                  <a:lnTo>
                    <a:pt x="676706" y="245579"/>
                  </a:lnTo>
                  <a:lnTo>
                    <a:pt x="704242" y="252725"/>
                  </a:lnTo>
                  <a:lnTo>
                    <a:pt x="705766" y="252725"/>
                  </a:lnTo>
                  <a:lnTo>
                    <a:pt x="713155" y="253085"/>
                  </a:lnTo>
                  <a:lnTo>
                    <a:pt x="753983" y="244126"/>
                  </a:lnTo>
                  <a:lnTo>
                    <a:pt x="780986" y="222808"/>
                  </a:lnTo>
                  <a:lnTo>
                    <a:pt x="714095" y="222808"/>
                  </a:lnTo>
                  <a:lnTo>
                    <a:pt x="707070" y="222349"/>
                  </a:lnTo>
                  <a:lnTo>
                    <a:pt x="671682" y="201446"/>
                  </a:lnTo>
                  <a:lnTo>
                    <a:pt x="658990" y="173393"/>
                  </a:lnTo>
                  <a:lnTo>
                    <a:pt x="801230" y="173393"/>
                  </a:lnTo>
                  <a:lnTo>
                    <a:pt x="802436" y="168592"/>
                  </a:lnTo>
                  <a:lnTo>
                    <a:pt x="803046" y="165277"/>
                  </a:lnTo>
                  <a:lnTo>
                    <a:pt x="803046" y="157975"/>
                  </a:lnTo>
                  <a:lnTo>
                    <a:pt x="802334" y="145855"/>
                  </a:lnTo>
                  <a:lnTo>
                    <a:pt x="802324" y="145689"/>
                  </a:lnTo>
                  <a:lnTo>
                    <a:pt x="802038" y="144132"/>
                  </a:lnTo>
                  <a:lnTo>
                    <a:pt x="658202" y="144132"/>
                  </a:lnTo>
                  <a:lnTo>
                    <a:pt x="658527" y="139319"/>
                  </a:lnTo>
                  <a:lnTo>
                    <a:pt x="680569" y="106343"/>
                  </a:lnTo>
                  <a:lnTo>
                    <a:pt x="713155" y="95351"/>
                  </a:lnTo>
                  <a:lnTo>
                    <a:pt x="780002" y="95351"/>
                  </a:lnTo>
                  <a:lnTo>
                    <a:pt x="777862" y="92727"/>
                  </a:lnTo>
                  <a:lnTo>
                    <a:pt x="738039" y="67997"/>
                  </a:lnTo>
                  <a:lnTo>
                    <a:pt x="725858" y="65567"/>
                  </a:lnTo>
                  <a:lnTo>
                    <a:pt x="712838" y="64757"/>
                  </a:lnTo>
                  <a:close/>
                </a:path>
                <a:path w="1151890" h="253365">
                  <a:moveTo>
                    <a:pt x="570572" y="98602"/>
                  </a:moveTo>
                  <a:lnTo>
                    <a:pt x="535076" y="98602"/>
                  </a:lnTo>
                  <a:lnTo>
                    <a:pt x="535076" y="221170"/>
                  </a:lnTo>
                  <a:lnTo>
                    <a:pt x="563346" y="250405"/>
                  </a:lnTo>
                  <a:lnTo>
                    <a:pt x="570230" y="251828"/>
                  </a:lnTo>
                  <a:lnTo>
                    <a:pt x="584085" y="251828"/>
                  </a:lnTo>
                  <a:lnTo>
                    <a:pt x="589436" y="251209"/>
                  </a:lnTo>
                  <a:lnTo>
                    <a:pt x="589867" y="251209"/>
                  </a:lnTo>
                  <a:lnTo>
                    <a:pt x="595871" y="249694"/>
                  </a:lnTo>
                  <a:lnTo>
                    <a:pt x="601510" y="248208"/>
                  </a:lnTo>
                  <a:lnTo>
                    <a:pt x="606196" y="246608"/>
                  </a:lnTo>
                  <a:lnTo>
                    <a:pt x="613740" y="243128"/>
                  </a:lnTo>
                  <a:lnTo>
                    <a:pt x="618426" y="241223"/>
                  </a:lnTo>
                  <a:lnTo>
                    <a:pt x="624027" y="239179"/>
                  </a:lnTo>
                  <a:lnTo>
                    <a:pt x="617138" y="218132"/>
                  </a:lnTo>
                  <a:lnTo>
                    <a:pt x="617089" y="217982"/>
                  </a:lnTo>
                  <a:lnTo>
                    <a:pt x="580618" y="217982"/>
                  </a:lnTo>
                  <a:lnTo>
                    <a:pt x="577848" y="217119"/>
                  </a:lnTo>
                  <a:lnTo>
                    <a:pt x="577637" y="217119"/>
                  </a:lnTo>
                  <a:lnTo>
                    <a:pt x="574840" y="215061"/>
                  </a:lnTo>
                  <a:lnTo>
                    <a:pt x="572262" y="213106"/>
                  </a:lnTo>
                  <a:lnTo>
                    <a:pt x="570932" y="210375"/>
                  </a:lnTo>
                  <a:lnTo>
                    <a:pt x="570839" y="210185"/>
                  </a:lnTo>
                  <a:lnTo>
                    <a:pt x="570606" y="206778"/>
                  </a:lnTo>
                  <a:lnTo>
                    <a:pt x="570572" y="98602"/>
                  </a:lnTo>
                  <a:close/>
                </a:path>
                <a:path w="1151890" h="253365">
                  <a:moveTo>
                    <a:pt x="448437" y="67691"/>
                  </a:moveTo>
                  <a:lnTo>
                    <a:pt x="414286" y="67691"/>
                  </a:lnTo>
                  <a:lnTo>
                    <a:pt x="414286" y="249847"/>
                  </a:lnTo>
                  <a:lnTo>
                    <a:pt x="449783" y="249847"/>
                  </a:lnTo>
                  <a:lnTo>
                    <a:pt x="449783" y="139319"/>
                  </a:lnTo>
                  <a:lnTo>
                    <a:pt x="453242" y="131124"/>
                  </a:lnTo>
                  <a:lnTo>
                    <a:pt x="488329" y="103579"/>
                  </a:lnTo>
                  <a:lnTo>
                    <a:pt x="498784" y="101508"/>
                  </a:lnTo>
                  <a:lnTo>
                    <a:pt x="497812" y="101508"/>
                  </a:lnTo>
                  <a:lnTo>
                    <a:pt x="511924" y="100418"/>
                  </a:lnTo>
                  <a:lnTo>
                    <a:pt x="511924" y="98602"/>
                  </a:lnTo>
                  <a:lnTo>
                    <a:pt x="511746" y="98602"/>
                  </a:lnTo>
                  <a:lnTo>
                    <a:pt x="511746" y="93992"/>
                  </a:lnTo>
                  <a:lnTo>
                    <a:pt x="446468" y="93992"/>
                  </a:lnTo>
                  <a:lnTo>
                    <a:pt x="448381" y="68434"/>
                  </a:lnTo>
                  <a:lnTo>
                    <a:pt x="448437" y="67691"/>
                  </a:lnTo>
                  <a:close/>
                </a:path>
                <a:path w="1151890" h="253365">
                  <a:moveTo>
                    <a:pt x="762012" y="191109"/>
                  </a:moveTo>
                  <a:lnTo>
                    <a:pt x="735054" y="218672"/>
                  </a:lnTo>
                  <a:lnTo>
                    <a:pt x="714095" y="222808"/>
                  </a:lnTo>
                  <a:lnTo>
                    <a:pt x="780986" y="222808"/>
                  </a:lnTo>
                  <a:lnTo>
                    <a:pt x="784742" y="217749"/>
                  </a:lnTo>
                  <a:lnTo>
                    <a:pt x="789693" y="209347"/>
                  </a:lnTo>
                  <a:lnTo>
                    <a:pt x="794270" y="199720"/>
                  </a:lnTo>
                  <a:lnTo>
                    <a:pt x="762012" y="191109"/>
                  </a:lnTo>
                  <a:close/>
                </a:path>
                <a:path w="1151890" h="253365">
                  <a:moveTo>
                    <a:pt x="613034" y="205592"/>
                  </a:moveTo>
                  <a:lnTo>
                    <a:pt x="612201" y="206286"/>
                  </a:lnTo>
                  <a:lnTo>
                    <a:pt x="607441" y="210375"/>
                  </a:lnTo>
                  <a:lnTo>
                    <a:pt x="602538" y="213639"/>
                  </a:lnTo>
                  <a:lnTo>
                    <a:pt x="594106" y="217119"/>
                  </a:lnTo>
                  <a:lnTo>
                    <a:pt x="589419" y="217982"/>
                  </a:lnTo>
                  <a:lnTo>
                    <a:pt x="617089" y="217982"/>
                  </a:lnTo>
                  <a:lnTo>
                    <a:pt x="613034" y="205592"/>
                  </a:lnTo>
                  <a:close/>
                </a:path>
                <a:path w="1151890" h="253365">
                  <a:moveTo>
                    <a:pt x="780002" y="95351"/>
                  </a:moveTo>
                  <a:lnTo>
                    <a:pt x="713155" y="95351"/>
                  </a:lnTo>
                  <a:lnTo>
                    <a:pt x="720349" y="95796"/>
                  </a:lnTo>
                  <a:lnTo>
                    <a:pt x="727241" y="97132"/>
                  </a:lnTo>
                  <a:lnTo>
                    <a:pt x="760031" y="121996"/>
                  </a:lnTo>
                  <a:lnTo>
                    <a:pt x="768413" y="144132"/>
                  </a:lnTo>
                  <a:lnTo>
                    <a:pt x="802038" y="144132"/>
                  </a:lnTo>
                  <a:lnTo>
                    <a:pt x="800166" y="133935"/>
                  </a:lnTo>
                  <a:lnTo>
                    <a:pt x="796552" y="122604"/>
                  </a:lnTo>
                  <a:lnTo>
                    <a:pt x="791502" y="111798"/>
                  </a:lnTo>
                  <a:lnTo>
                    <a:pt x="785225" y="101753"/>
                  </a:lnTo>
                  <a:lnTo>
                    <a:pt x="780002" y="95351"/>
                  </a:lnTo>
                  <a:close/>
                </a:path>
                <a:path w="1151890" h="253365">
                  <a:moveTo>
                    <a:pt x="609396" y="67691"/>
                  </a:moveTo>
                  <a:lnTo>
                    <a:pt x="511746" y="67691"/>
                  </a:lnTo>
                  <a:lnTo>
                    <a:pt x="511746" y="98602"/>
                  </a:lnTo>
                  <a:lnTo>
                    <a:pt x="511924" y="98602"/>
                  </a:lnTo>
                  <a:lnTo>
                    <a:pt x="511924" y="68237"/>
                  </a:lnTo>
                  <a:lnTo>
                    <a:pt x="609396" y="68237"/>
                  </a:lnTo>
                  <a:lnTo>
                    <a:pt x="609396" y="67691"/>
                  </a:lnTo>
                  <a:close/>
                </a:path>
                <a:path w="1151890" h="253365">
                  <a:moveTo>
                    <a:pt x="609396" y="68237"/>
                  </a:moveTo>
                  <a:lnTo>
                    <a:pt x="511924" y="68237"/>
                  </a:lnTo>
                  <a:lnTo>
                    <a:pt x="511924" y="98602"/>
                  </a:lnTo>
                  <a:lnTo>
                    <a:pt x="609396" y="98602"/>
                  </a:lnTo>
                  <a:lnTo>
                    <a:pt x="609396" y="68237"/>
                  </a:lnTo>
                  <a:close/>
                </a:path>
                <a:path w="1151890" h="253365">
                  <a:moveTo>
                    <a:pt x="504012" y="66840"/>
                  </a:moveTo>
                  <a:lnTo>
                    <a:pt x="497255" y="66840"/>
                  </a:lnTo>
                  <a:lnTo>
                    <a:pt x="494931" y="67056"/>
                  </a:lnTo>
                  <a:lnTo>
                    <a:pt x="452208" y="87363"/>
                  </a:lnTo>
                  <a:lnTo>
                    <a:pt x="446468" y="93992"/>
                  </a:lnTo>
                  <a:lnTo>
                    <a:pt x="511746" y="93992"/>
                  </a:lnTo>
                  <a:lnTo>
                    <a:pt x="511746" y="68237"/>
                  </a:lnTo>
                  <a:lnTo>
                    <a:pt x="511924" y="68237"/>
                  </a:lnTo>
                  <a:lnTo>
                    <a:pt x="506818" y="67233"/>
                  </a:lnTo>
                  <a:lnTo>
                    <a:pt x="504012" y="66840"/>
                  </a:lnTo>
                  <a:close/>
                </a:path>
                <a:path w="1151890" h="253365">
                  <a:moveTo>
                    <a:pt x="570572" y="10680"/>
                  </a:moveTo>
                  <a:lnTo>
                    <a:pt x="535076" y="10680"/>
                  </a:lnTo>
                  <a:lnTo>
                    <a:pt x="535076" y="67691"/>
                  </a:lnTo>
                  <a:lnTo>
                    <a:pt x="570572" y="67691"/>
                  </a:lnTo>
                  <a:lnTo>
                    <a:pt x="570572" y="10680"/>
                  </a:lnTo>
                  <a:close/>
                </a:path>
                <a:path w="1151890" h="253365">
                  <a:moveTo>
                    <a:pt x="859129" y="0"/>
                  </a:moveTo>
                  <a:lnTo>
                    <a:pt x="823633" y="0"/>
                  </a:lnTo>
                  <a:lnTo>
                    <a:pt x="823633" y="45859"/>
                  </a:lnTo>
                  <a:lnTo>
                    <a:pt x="859129" y="45859"/>
                  </a:lnTo>
                  <a:lnTo>
                    <a:pt x="859129" y="0"/>
                  </a:lnTo>
                  <a:close/>
                </a:path>
                <a:path w="1151890" h="253365">
                  <a:moveTo>
                    <a:pt x="859129" y="67691"/>
                  </a:moveTo>
                  <a:lnTo>
                    <a:pt x="823633" y="67691"/>
                  </a:lnTo>
                  <a:lnTo>
                    <a:pt x="823633" y="249847"/>
                  </a:lnTo>
                  <a:lnTo>
                    <a:pt x="859129" y="249847"/>
                  </a:lnTo>
                  <a:lnTo>
                    <a:pt x="859129" y="67691"/>
                  </a:lnTo>
                  <a:close/>
                </a:path>
                <a:path w="1151890" h="253365">
                  <a:moveTo>
                    <a:pt x="1061618" y="64757"/>
                  </a:moveTo>
                  <a:lnTo>
                    <a:pt x="1014730" y="77571"/>
                  </a:lnTo>
                  <a:lnTo>
                    <a:pt x="982319" y="111645"/>
                  </a:lnTo>
                  <a:lnTo>
                    <a:pt x="970704" y="157975"/>
                  </a:lnTo>
                  <a:lnTo>
                    <a:pt x="970686" y="158292"/>
                  </a:lnTo>
                  <a:lnTo>
                    <a:pt x="970994" y="165277"/>
                  </a:lnTo>
                  <a:lnTo>
                    <a:pt x="981158" y="203030"/>
                  </a:lnTo>
                  <a:lnTo>
                    <a:pt x="1009848" y="236666"/>
                  </a:lnTo>
                  <a:lnTo>
                    <a:pt x="1053022" y="252725"/>
                  </a:lnTo>
                  <a:lnTo>
                    <a:pt x="1054546" y="252725"/>
                  </a:lnTo>
                  <a:lnTo>
                    <a:pt x="1061935" y="253085"/>
                  </a:lnTo>
                  <a:lnTo>
                    <a:pt x="1102764" y="244126"/>
                  </a:lnTo>
                  <a:lnTo>
                    <a:pt x="1129773" y="222808"/>
                  </a:lnTo>
                  <a:lnTo>
                    <a:pt x="1062888" y="222808"/>
                  </a:lnTo>
                  <a:lnTo>
                    <a:pt x="1055856" y="222349"/>
                  </a:lnTo>
                  <a:lnTo>
                    <a:pt x="1020475" y="201446"/>
                  </a:lnTo>
                  <a:lnTo>
                    <a:pt x="1007770" y="173393"/>
                  </a:lnTo>
                  <a:lnTo>
                    <a:pt x="1150010" y="173393"/>
                  </a:lnTo>
                  <a:lnTo>
                    <a:pt x="1151229" y="168592"/>
                  </a:lnTo>
                  <a:lnTo>
                    <a:pt x="1151826" y="165277"/>
                  </a:lnTo>
                  <a:lnTo>
                    <a:pt x="1151826" y="157975"/>
                  </a:lnTo>
                  <a:lnTo>
                    <a:pt x="1151116" y="145855"/>
                  </a:lnTo>
                  <a:lnTo>
                    <a:pt x="1151106" y="145689"/>
                  </a:lnTo>
                  <a:lnTo>
                    <a:pt x="1150821" y="144132"/>
                  </a:lnTo>
                  <a:lnTo>
                    <a:pt x="1006983" y="144132"/>
                  </a:lnTo>
                  <a:lnTo>
                    <a:pt x="1007402" y="137922"/>
                  </a:lnTo>
                  <a:lnTo>
                    <a:pt x="1029354" y="106343"/>
                  </a:lnTo>
                  <a:lnTo>
                    <a:pt x="1061935" y="95351"/>
                  </a:lnTo>
                  <a:lnTo>
                    <a:pt x="1128791" y="95351"/>
                  </a:lnTo>
                  <a:lnTo>
                    <a:pt x="1126651" y="92727"/>
                  </a:lnTo>
                  <a:lnTo>
                    <a:pt x="1086819" y="67997"/>
                  </a:lnTo>
                  <a:lnTo>
                    <a:pt x="1074638" y="65567"/>
                  </a:lnTo>
                  <a:lnTo>
                    <a:pt x="1061618" y="64757"/>
                  </a:lnTo>
                  <a:close/>
                </a:path>
                <a:path w="1151890" h="253365">
                  <a:moveTo>
                    <a:pt x="930681" y="0"/>
                  </a:moveTo>
                  <a:lnTo>
                    <a:pt x="895172" y="0"/>
                  </a:lnTo>
                  <a:lnTo>
                    <a:pt x="895216" y="212928"/>
                  </a:lnTo>
                  <a:lnTo>
                    <a:pt x="918681" y="249161"/>
                  </a:lnTo>
                  <a:lnTo>
                    <a:pt x="926549" y="251244"/>
                  </a:lnTo>
                  <a:lnTo>
                    <a:pt x="927276" y="251244"/>
                  </a:lnTo>
                  <a:lnTo>
                    <a:pt x="934631" y="251828"/>
                  </a:lnTo>
                  <a:lnTo>
                    <a:pt x="939368" y="251828"/>
                  </a:lnTo>
                  <a:lnTo>
                    <a:pt x="944905" y="251244"/>
                  </a:lnTo>
                  <a:lnTo>
                    <a:pt x="957618" y="248932"/>
                  </a:lnTo>
                  <a:lnTo>
                    <a:pt x="964806" y="246659"/>
                  </a:lnTo>
                  <a:lnTo>
                    <a:pt x="972820" y="243281"/>
                  </a:lnTo>
                  <a:lnTo>
                    <a:pt x="967434" y="218672"/>
                  </a:lnTo>
                  <a:lnTo>
                    <a:pt x="937061" y="218672"/>
                  </a:lnTo>
                  <a:lnTo>
                    <a:pt x="934770" y="217932"/>
                  </a:lnTo>
                  <a:lnTo>
                    <a:pt x="933223" y="216636"/>
                  </a:lnTo>
                  <a:lnTo>
                    <a:pt x="931494" y="215138"/>
                  </a:lnTo>
                  <a:lnTo>
                    <a:pt x="930719" y="211447"/>
                  </a:lnTo>
                  <a:lnTo>
                    <a:pt x="930681" y="0"/>
                  </a:lnTo>
                  <a:close/>
                </a:path>
                <a:path w="1151890" h="253365">
                  <a:moveTo>
                    <a:pt x="1110792" y="191109"/>
                  </a:moveTo>
                  <a:lnTo>
                    <a:pt x="1083842" y="218672"/>
                  </a:lnTo>
                  <a:lnTo>
                    <a:pt x="1062888" y="222808"/>
                  </a:lnTo>
                  <a:lnTo>
                    <a:pt x="1129773" y="222808"/>
                  </a:lnTo>
                  <a:lnTo>
                    <a:pt x="1133529" y="217749"/>
                  </a:lnTo>
                  <a:lnTo>
                    <a:pt x="1138479" y="209347"/>
                  </a:lnTo>
                  <a:lnTo>
                    <a:pt x="1143050" y="199720"/>
                  </a:lnTo>
                  <a:lnTo>
                    <a:pt x="1110792" y="191109"/>
                  </a:lnTo>
                  <a:close/>
                </a:path>
                <a:path w="1151890" h="253365">
                  <a:moveTo>
                    <a:pt x="966177" y="212928"/>
                  </a:moveTo>
                  <a:lnTo>
                    <a:pt x="958900" y="215138"/>
                  </a:lnTo>
                  <a:lnTo>
                    <a:pt x="953477" y="216636"/>
                  </a:lnTo>
                  <a:lnTo>
                    <a:pt x="946353" y="218224"/>
                  </a:lnTo>
                  <a:lnTo>
                    <a:pt x="942432" y="218672"/>
                  </a:lnTo>
                  <a:lnTo>
                    <a:pt x="967434" y="218672"/>
                  </a:lnTo>
                  <a:lnTo>
                    <a:pt x="966177" y="212928"/>
                  </a:lnTo>
                  <a:close/>
                </a:path>
                <a:path w="1151890" h="253365">
                  <a:moveTo>
                    <a:pt x="1128791" y="95351"/>
                  </a:moveTo>
                  <a:lnTo>
                    <a:pt x="1061935" y="95351"/>
                  </a:lnTo>
                  <a:lnTo>
                    <a:pt x="1069134" y="95796"/>
                  </a:lnTo>
                  <a:lnTo>
                    <a:pt x="1076026" y="97132"/>
                  </a:lnTo>
                  <a:lnTo>
                    <a:pt x="1108824" y="121996"/>
                  </a:lnTo>
                  <a:lnTo>
                    <a:pt x="1117206" y="144132"/>
                  </a:lnTo>
                  <a:lnTo>
                    <a:pt x="1150821" y="144132"/>
                  </a:lnTo>
                  <a:lnTo>
                    <a:pt x="1148951" y="133935"/>
                  </a:lnTo>
                  <a:lnTo>
                    <a:pt x="1145338" y="122604"/>
                  </a:lnTo>
                  <a:lnTo>
                    <a:pt x="1140282" y="111798"/>
                  </a:lnTo>
                  <a:lnTo>
                    <a:pt x="1134012" y="101753"/>
                  </a:lnTo>
                  <a:lnTo>
                    <a:pt x="1128791" y="95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5266" y="2372182"/>
              <a:ext cx="1658874" cy="25632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60519" y="2927870"/>
              <a:ext cx="2019312" cy="32203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416" y="2927870"/>
              <a:ext cx="1246962" cy="318795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0757242" y="2841168"/>
            <a:ext cx="86995" cy="414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50" spc="-509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55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18136" y="4039260"/>
            <a:ext cx="1926336" cy="246595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4518964" y="1029513"/>
            <a:ext cx="6223635" cy="4425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4925">
              <a:lnSpc>
                <a:spcPct val="142200"/>
              </a:lnSpc>
              <a:spcBef>
                <a:spcPts val="95"/>
              </a:spcBef>
              <a:tabLst>
                <a:tab pos="5070475" algn="l"/>
              </a:tabLst>
            </a:pPr>
            <a:r>
              <a:rPr dirty="0" sz="2550" spc="6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5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45">
                <a:solidFill>
                  <a:srgbClr val="FFFFFF"/>
                </a:solidFill>
                <a:latin typeface="Trebuchet MS"/>
                <a:cs typeface="Trebuchet MS"/>
              </a:rPr>
              <a:t>bietet</a:t>
            </a:r>
            <a:r>
              <a:rPr dirty="0" sz="255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Trebuchet MS"/>
                <a:cs typeface="Trebuchet MS"/>
              </a:rPr>
              <a:t>viele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-42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einschließlich</a:t>
            </a:r>
            <a:r>
              <a:rPr dirty="0" sz="255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einer</a:t>
            </a:r>
            <a:r>
              <a:rPr dirty="0" sz="255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Trebuchet MS"/>
                <a:cs typeface="Trebuchet MS"/>
              </a:rPr>
              <a:t>benutzerfreundlichen</a:t>
            </a:r>
            <a:endParaRPr sz="2550">
              <a:latin typeface="Trebuchet MS"/>
              <a:cs typeface="Trebuchet MS"/>
            </a:endParaRPr>
          </a:p>
          <a:p>
            <a:pPr marL="2152650" marR="594360" indent="-471805">
              <a:lnSpc>
                <a:spcPts val="4350"/>
              </a:lnSpc>
              <a:spcBef>
                <a:spcPts val="285"/>
              </a:spcBef>
            </a:pPr>
            <a:r>
              <a:rPr dirty="0" sz="2550" spc="-37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5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Trebuchet MS"/>
                <a:cs typeface="Trebuchet MS"/>
              </a:rPr>
              <a:t>eﬀektiven</a:t>
            </a:r>
            <a:r>
              <a:rPr dirty="0" sz="255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95">
                <a:solidFill>
                  <a:srgbClr val="FFFFFF"/>
                </a:solidFill>
                <a:latin typeface="Trebuchet MS"/>
                <a:cs typeface="Trebuchet MS"/>
              </a:rPr>
              <a:t>Erkennung</a:t>
            </a:r>
            <a:r>
              <a:rPr dirty="0" sz="25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von </a:t>
            </a:r>
            <a:r>
              <a:rPr dirty="0" sz="2550" spc="12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5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60">
                <a:solidFill>
                  <a:srgbClr val="FFFFFF"/>
                </a:solidFill>
                <a:latin typeface="Trebuchet MS"/>
                <a:cs typeface="Trebuchet MS"/>
              </a:rPr>
              <a:t>regelmäßigen</a:t>
            </a:r>
            <a:endParaRPr sz="2550">
              <a:latin typeface="Trebuchet MS"/>
              <a:cs typeface="Trebuchet MS"/>
            </a:endParaRPr>
          </a:p>
          <a:p>
            <a:pPr marL="12700" marR="5080">
              <a:lnSpc>
                <a:spcPts val="4350"/>
              </a:lnSpc>
              <a:tabLst>
                <a:tab pos="3404235" algn="l"/>
              </a:tabLst>
            </a:pPr>
            <a:r>
              <a:rPr dirty="0" sz="2550" spc="17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5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schützt</a:t>
            </a:r>
            <a:r>
              <a:rPr dirty="0" sz="25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nicht</a:t>
            </a:r>
            <a:r>
              <a:rPr dirty="0" sz="255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nur</a:t>
            </a:r>
            <a:r>
              <a:rPr dirty="0" sz="25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vor</a:t>
            </a:r>
            <a:r>
              <a:rPr dirty="0" sz="25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Malware,</a:t>
            </a:r>
            <a:r>
              <a:rPr dirty="0" sz="25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90">
                <a:solidFill>
                  <a:srgbClr val="FFFFFF"/>
                </a:solidFill>
                <a:latin typeface="Trebuchet MS"/>
                <a:cs typeface="Trebuchet MS"/>
              </a:rPr>
              <a:t>sondern auch</a:t>
            </a:r>
            <a:r>
              <a:rPr dirty="0" sz="25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5">
                <a:solidFill>
                  <a:srgbClr val="FFFFFF"/>
                </a:solidFill>
                <a:latin typeface="Trebuchet MS"/>
                <a:cs typeface="Trebuchet MS"/>
              </a:rPr>
              <a:t>vor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12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5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Phishing-</a:t>
            </a:r>
            <a:endParaRPr sz="2550">
              <a:latin typeface="Trebuchet MS"/>
              <a:cs typeface="Trebuchet MS"/>
            </a:endParaRPr>
          </a:p>
          <a:p>
            <a:pPr marL="12700" marR="292100">
              <a:lnSpc>
                <a:spcPts val="4280"/>
              </a:lnSpc>
            </a:pPr>
            <a:r>
              <a:rPr dirty="0" sz="2550" spc="-20">
                <a:solidFill>
                  <a:srgbClr val="FFFFFF"/>
                </a:solidFill>
                <a:latin typeface="Trebuchet MS"/>
                <a:cs typeface="Trebuchet MS"/>
              </a:rPr>
              <a:t>Angriﬀen,</a:t>
            </a:r>
            <a:r>
              <a:rPr dirty="0" sz="255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2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255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4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einer</a:t>
            </a:r>
            <a:r>
              <a:rPr dirty="0" sz="25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95">
                <a:solidFill>
                  <a:srgbClr val="FFFFFF"/>
                </a:solidFill>
                <a:latin typeface="Trebuchet MS"/>
                <a:cs typeface="Trebuchet MS"/>
              </a:rPr>
              <a:t>umfassenden </a:t>
            </a:r>
            <a:r>
              <a:rPr dirty="0" sz="2550" spc="65">
                <a:solidFill>
                  <a:srgbClr val="FFFFFF"/>
                </a:solidFill>
                <a:latin typeface="Trebuchet MS"/>
                <a:cs typeface="Trebuchet MS"/>
              </a:rPr>
              <a:t>Sicherheitslösung</a:t>
            </a:r>
            <a:r>
              <a:rPr dirty="0" sz="25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Trebuchet MS"/>
                <a:cs typeface="Trebuchet MS"/>
              </a:rPr>
              <a:t>macht.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09895" cy="10288270"/>
            <a:chOff x="0" y="0"/>
            <a:chExt cx="18209895" cy="102882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09416" cy="1028776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52158" y="9469441"/>
              <a:ext cx="1948180" cy="454025"/>
            </a:xfrm>
            <a:custGeom>
              <a:avLst/>
              <a:gdLst/>
              <a:ahLst/>
              <a:cxnLst/>
              <a:rect l="l" t="t" r="r" b="b"/>
              <a:pathLst>
                <a:path w="1948180" h="454025">
                  <a:moveTo>
                    <a:pt x="226799" y="453512"/>
                  </a:moveTo>
                  <a:lnTo>
                    <a:pt x="0" y="453512"/>
                  </a:lnTo>
                  <a:lnTo>
                    <a:pt x="0" y="0"/>
                  </a:lnTo>
                  <a:lnTo>
                    <a:pt x="453597" y="0"/>
                  </a:lnTo>
                  <a:lnTo>
                    <a:pt x="453597" y="453512"/>
                  </a:lnTo>
                  <a:lnTo>
                    <a:pt x="226799" y="453512"/>
                  </a:lnTo>
                  <a:close/>
                </a:path>
                <a:path w="1948180" h="454025">
                  <a:moveTo>
                    <a:pt x="974154" y="453512"/>
                  </a:moveTo>
                  <a:lnTo>
                    <a:pt x="747358" y="453512"/>
                  </a:lnTo>
                  <a:lnTo>
                    <a:pt x="747358" y="0"/>
                  </a:lnTo>
                  <a:lnTo>
                    <a:pt x="1200959" y="0"/>
                  </a:lnTo>
                  <a:lnTo>
                    <a:pt x="1200959" y="453512"/>
                  </a:lnTo>
                  <a:lnTo>
                    <a:pt x="974154" y="453512"/>
                  </a:lnTo>
                  <a:close/>
                </a:path>
                <a:path w="1948180" h="454025">
                  <a:moveTo>
                    <a:pt x="1720791" y="453512"/>
                  </a:moveTo>
                  <a:lnTo>
                    <a:pt x="1493987" y="453512"/>
                  </a:lnTo>
                  <a:lnTo>
                    <a:pt x="1493987" y="0"/>
                  </a:lnTo>
                  <a:lnTo>
                    <a:pt x="1947595" y="0"/>
                  </a:lnTo>
                  <a:lnTo>
                    <a:pt x="1947595" y="453512"/>
                  </a:lnTo>
                  <a:lnTo>
                    <a:pt x="1720791" y="4535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6667" y="1060564"/>
              <a:ext cx="5610225" cy="78771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332740">
              <a:lnSpc>
                <a:spcPct val="100000"/>
              </a:lnSpc>
              <a:spcBef>
                <a:spcPts val="125"/>
              </a:spcBef>
            </a:pPr>
            <a:r>
              <a:rPr dirty="0" spc="-75"/>
              <a:t>Nachteile</a:t>
            </a:r>
            <a:r>
              <a:rPr dirty="0" spc="-180"/>
              <a:t> </a:t>
            </a:r>
            <a:r>
              <a:rPr dirty="0" spc="-140"/>
              <a:t>von</a:t>
            </a:r>
            <a:r>
              <a:rPr dirty="0" spc="-175"/>
              <a:t> </a:t>
            </a:r>
            <a:r>
              <a:rPr dirty="0" spc="-50"/>
              <a:t>Malwarebytes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777479" y="3181858"/>
            <a:ext cx="7473950" cy="459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Trotz</a:t>
            </a:r>
            <a:r>
              <a:rPr dirty="0" sz="28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seiner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Stärken</a:t>
            </a:r>
            <a:r>
              <a:rPr dirty="0" sz="28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hat</a:t>
            </a:r>
            <a:r>
              <a:rPr dirty="0" sz="285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70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8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Trebuchet MS"/>
                <a:cs typeface="Trebuchet MS"/>
              </a:rPr>
              <a:t>einige</a:t>
            </a:r>
            <a:endParaRPr sz="285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822424" y="3886860"/>
            <a:ext cx="5923280" cy="283210"/>
            <a:chOff x="1822424" y="3886860"/>
            <a:chExt cx="5923280" cy="28321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2424" y="3886860"/>
              <a:ext cx="1574952" cy="282867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634785" y="3894112"/>
              <a:ext cx="1110615" cy="276225"/>
            </a:xfrm>
            <a:custGeom>
              <a:avLst/>
              <a:gdLst/>
              <a:ahLst/>
              <a:cxnLst/>
              <a:rect l="l" t="t" r="r" b="b"/>
              <a:pathLst>
                <a:path w="1110615" h="276225">
                  <a:moveTo>
                    <a:pt x="304673" y="65125"/>
                  </a:moveTo>
                  <a:lnTo>
                    <a:pt x="264109" y="73609"/>
                  </a:lnTo>
                  <a:lnTo>
                    <a:pt x="231762" y="96672"/>
                  </a:lnTo>
                  <a:lnTo>
                    <a:pt x="210731" y="130162"/>
                  </a:lnTo>
                  <a:lnTo>
                    <a:pt x="203417" y="170370"/>
                  </a:lnTo>
                  <a:lnTo>
                    <a:pt x="203419" y="171081"/>
                  </a:lnTo>
                  <a:lnTo>
                    <a:pt x="210731" y="210578"/>
                  </a:lnTo>
                  <a:lnTo>
                    <a:pt x="231584" y="244157"/>
                  </a:lnTo>
                  <a:lnTo>
                    <a:pt x="263753" y="267220"/>
                  </a:lnTo>
                  <a:lnTo>
                    <a:pt x="304317" y="275615"/>
                  </a:lnTo>
                  <a:lnTo>
                    <a:pt x="315185" y="275091"/>
                  </a:lnTo>
                  <a:lnTo>
                    <a:pt x="354133" y="262599"/>
                  </a:lnTo>
                  <a:lnTo>
                    <a:pt x="381667" y="238848"/>
                  </a:lnTo>
                  <a:lnTo>
                    <a:pt x="304317" y="238848"/>
                  </a:lnTo>
                  <a:lnTo>
                    <a:pt x="296183" y="238296"/>
                  </a:lnTo>
                  <a:lnTo>
                    <a:pt x="261348" y="219525"/>
                  </a:lnTo>
                  <a:lnTo>
                    <a:pt x="243974" y="181062"/>
                  </a:lnTo>
                  <a:lnTo>
                    <a:pt x="243344" y="171081"/>
                  </a:lnTo>
                  <a:lnTo>
                    <a:pt x="243873" y="161642"/>
                  </a:lnTo>
                  <a:lnTo>
                    <a:pt x="261678" y="122120"/>
                  </a:lnTo>
                  <a:lnTo>
                    <a:pt x="296228" y="102465"/>
                  </a:lnTo>
                  <a:lnTo>
                    <a:pt x="304317" y="101879"/>
                  </a:lnTo>
                  <a:lnTo>
                    <a:pt x="381489" y="101879"/>
                  </a:lnTo>
                  <a:lnTo>
                    <a:pt x="377050" y="96672"/>
                  </a:lnTo>
                  <a:lnTo>
                    <a:pt x="344970" y="73609"/>
                  </a:lnTo>
                  <a:lnTo>
                    <a:pt x="315407" y="65654"/>
                  </a:lnTo>
                  <a:lnTo>
                    <a:pt x="304673" y="65125"/>
                  </a:lnTo>
                  <a:close/>
                </a:path>
                <a:path w="1110615" h="276225">
                  <a:moveTo>
                    <a:pt x="40297" y="355"/>
                  </a:moveTo>
                  <a:lnTo>
                    <a:pt x="0" y="355"/>
                  </a:lnTo>
                  <a:lnTo>
                    <a:pt x="0" y="271995"/>
                  </a:lnTo>
                  <a:lnTo>
                    <a:pt x="40297" y="271995"/>
                  </a:lnTo>
                  <a:lnTo>
                    <a:pt x="40297" y="188569"/>
                  </a:lnTo>
                  <a:lnTo>
                    <a:pt x="80238" y="147129"/>
                  </a:lnTo>
                  <a:lnTo>
                    <a:pt x="127134" y="147129"/>
                  </a:lnTo>
                  <a:lnTo>
                    <a:pt x="120222" y="138112"/>
                  </a:lnTo>
                  <a:lnTo>
                    <a:pt x="40297" y="138112"/>
                  </a:lnTo>
                  <a:lnTo>
                    <a:pt x="40297" y="355"/>
                  </a:lnTo>
                  <a:close/>
                </a:path>
                <a:path w="1110615" h="276225">
                  <a:moveTo>
                    <a:pt x="127134" y="147129"/>
                  </a:moveTo>
                  <a:lnTo>
                    <a:pt x="80238" y="147129"/>
                  </a:lnTo>
                  <a:lnTo>
                    <a:pt x="175323" y="271995"/>
                  </a:lnTo>
                  <a:lnTo>
                    <a:pt x="222859" y="271995"/>
                  </a:lnTo>
                  <a:lnTo>
                    <a:pt x="127134" y="147129"/>
                  </a:lnTo>
                  <a:close/>
                </a:path>
                <a:path w="1110615" h="276225">
                  <a:moveTo>
                    <a:pt x="381489" y="101879"/>
                  </a:moveTo>
                  <a:lnTo>
                    <a:pt x="304317" y="101879"/>
                  </a:lnTo>
                  <a:lnTo>
                    <a:pt x="312758" y="102465"/>
                  </a:lnTo>
                  <a:lnTo>
                    <a:pt x="312546" y="102465"/>
                  </a:lnTo>
                  <a:lnTo>
                    <a:pt x="320660" y="104230"/>
                  </a:lnTo>
                  <a:lnTo>
                    <a:pt x="320473" y="104230"/>
                  </a:lnTo>
                  <a:lnTo>
                    <a:pt x="327643" y="106953"/>
                  </a:lnTo>
                  <a:lnTo>
                    <a:pt x="357073" y="135547"/>
                  </a:lnTo>
                  <a:lnTo>
                    <a:pt x="365556" y="170370"/>
                  </a:lnTo>
                  <a:lnTo>
                    <a:pt x="365021" y="179598"/>
                  </a:lnTo>
                  <a:lnTo>
                    <a:pt x="347175" y="219217"/>
                  </a:lnTo>
                  <a:lnTo>
                    <a:pt x="312374" y="238296"/>
                  </a:lnTo>
                  <a:lnTo>
                    <a:pt x="304317" y="238848"/>
                  </a:lnTo>
                  <a:lnTo>
                    <a:pt x="381667" y="238848"/>
                  </a:lnTo>
                  <a:lnTo>
                    <a:pt x="401319" y="200993"/>
                  </a:lnTo>
                  <a:lnTo>
                    <a:pt x="405483" y="170370"/>
                  </a:lnTo>
                  <a:lnTo>
                    <a:pt x="405102" y="161642"/>
                  </a:lnTo>
                  <a:lnTo>
                    <a:pt x="405033" y="160064"/>
                  </a:lnTo>
                  <a:lnTo>
                    <a:pt x="394004" y="120975"/>
                  </a:lnTo>
                  <a:lnTo>
                    <a:pt x="383493" y="104230"/>
                  </a:lnTo>
                  <a:lnTo>
                    <a:pt x="381489" y="101879"/>
                  </a:lnTo>
                  <a:close/>
                </a:path>
                <a:path w="1110615" h="276225">
                  <a:moveTo>
                    <a:pt x="219417" y="0"/>
                  </a:moveTo>
                  <a:lnTo>
                    <a:pt x="171081" y="0"/>
                  </a:lnTo>
                  <a:lnTo>
                    <a:pt x="40297" y="138112"/>
                  </a:lnTo>
                  <a:lnTo>
                    <a:pt x="120222" y="138112"/>
                  </a:lnTo>
                  <a:lnTo>
                    <a:pt x="107084" y="120975"/>
                  </a:lnTo>
                  <a:lnTo>
                    <a:pt x="106920" y="120975"/>
                  </a:lnTo>
                  <a:lnTo>
                    <a:pt x="219417" y="0"/>
                  </a:lnTo>
                  <a:close/>
                </a:path>
                <a:path w="1110615" h="276225">
                  <a:moveTo>
                    <a:pt x="432104" y="208013"/>
                  </a:moveTo>
                  <a:lnTo>
                    <a:pt x="414439" y="238417"/>
                  </a:lnTo>
                  <a:lnTo>
                    <a:pt x="424271" y="248049"/>
                  </a:lnTo>
                  <a:lnTo>
                    <a:pt x="434336" y="256105"/>
                  </a:lnTo>
                  <a:lnTo>
                    <a:pt x="477372" y="273584"/>
                  </a:lnTo>
                  <a:lnTo>
                    <a:pt x="501205" y="275615"/>
                  </a:lnTo>
                  <a:lnTo>
                    <a:pt x="517919" y="274572"/>
                  </a:lnTo>
                  <a:lnTo>
                    <a:pt x="558647" y="258914"/>
                  </a:lnTo>
                  <a:lnTo>
                    <a:pt x="574270" y="240703"/>
                  </a:lnTo>
                  <a:lnTo>
                    <a:pt x="500062" y="240703"/>
                  </a:lnTo>
                  <a:lnTo>
                    <a:pt x="491901" y="240317"/>
                  </a:lnTo>
                  <a:lnTo>
                    <a:pt x="452166" y="224804"/>
                  </a:lnTo>
                  <a:lnTo>
                    <a:pt x="442577" y="217292"/>
                  </a:lnTo>
                  <a:lnTo>
                    <a:pt x="432104" y="208013"/>
                  </a:lnTo>
                  <a:close/>
                </a:path>
                <a:path w="1110615" h="276225">
                  <a:moveTo>
                    <a:pt x="505180" y="65125"/>
                  </a:moveTo>
                  <a:lnTo>
                    <a:pt x="493922" y="65594"/>
                  </a:lnTo>
                  <a:lnTo>
                    <a:pt x="494464" y="65594"/>
                  </a:lnTo>
                  <a:lnTo>
                    <a:pt x="484705" y="66870"/>
                  </a:lnTo>
                  <a:lnTo>
                    <a:pt x="443454" y="86501"/>
                  </a:lnTo>
                  <a:lnTo>
                    <a:pt x="427122" y="127330"/>
                  </a:lnTo>
                  <a:lnTo>
                    <a:pt x="427192" y="129959"/>
                  </a:lnTo>
                  <a:lnTo>
                    <a:pt x="444719" y="166262"/>
                  </a:lnTo>
                  <a:lnTo>
                    <a:pt x="482305" y="183079"/>
                  </a:lnTo>
                  <a:lnTo>
                    <a:pt x="500281" y="188034"/>
                  </a:lnTo>
                  <a:lnTo>
                    <a:pt x="507834" y="190050"/>
                  </a:lnTo>
                  <a:lnTo>
                    <a:pt x="514683" y="191964"/>
                  </a:lnTo>
                  <a:lnTo>
                    <a:pt x="528599" y="196138"/>
                  </a:lnTo>
                  <a:lnTo>
                    <a:pt x="534085" y="198767"/>
                  </a:lnTo>
                  <a:lnTo>
                    <a:pt x="537260" y="201650"/>
                  </a:lnTo>
                  <a:lnTo>
                    <a:pt x="540499" y="204533"/>
                  </a:lnTo>
                  <a:lnTo>
                    <a:pt x="542124" y="208597"/>
                  </a:lnTo>
                  <a:lnTo>
                    <a:pt x="542124" y="222211"/>
                  </a:lnTo>
                  <a:lnTo>
                    <a:pt x="509082" y="240317"/>
                  </a:lnTo>
                  <a:lnTo>
                    <a:pt x="508193" y="240317"/>
                  </a:lnTo>
                  <a:lnTo>
                    <a:pt x="500062" y="240703"/>
                  </a:lnTo>
                  <a:lnTo>
                    <a:pt x="574270" y="240703"/>
                  </a:lnTo>
                  <a:lnTo>
                    <a:pt x="575420" y="238918"/>
                  </a:lnTo>
                  <a:lnTo>
                    <a:pt x="575615" y="238417"/>
                  </a:lnTo>
                  <a:lnTo>
                    <a:pt x="579685" y="226251"/>
                  </a:lnTo>
                  <a:lnTo>
                    <a:pt x="581088" y="211988"/>
                  </a:lnTo>
                  <a:lnTo>
                    <a:pt x="580443" y="202591"/>
                  </a:lnTo>
                  <a:lnTo>
                    <a:pt x="558823" y="171029"/>
                  </a:lnTo>
                  <a:lnTo>
                    <a:pt x="515532" y="154146"/>
                  </a:lnTo>
                  <a:lnTo>
                    <a:pt x="505002" y="151193"/>
                  </a:lnTo>
                  <a:lnTo>
                    <a:pt x="495350" y="148361"/>
                  </a:lnTo>
                  <a:lnTo>
                    <a:pt x="465239" y="129959"/>
                  </a:lnTo>
                  <a:lnTo>
                    <a:pt x="465239" y="118935"/>
                  </a:lnTo>
                  <a:lnTo>
                    <a:pt x="496671" y="100025"/>
                  </a:lnTo>
                  <a:lnTo>
                    <a:pt x="578945" y="100025"/>
                  </a:lnTo>
                  <a:lnTo>
                    <a:pt x="580212" y="98259"/>
                  </a:lnTo>
                  <a:lnTo>
                    <a:pt x="546455" y="72631"/>
                  </a:lnTo>
                  <a:lnTo>
                    <a:pt x="516446" y="65594"/>
                  </a:lnTo>
                  <a:lnTo>
                    <a:pt x="505180" y="65125"/>
                  </a:lnTo>
                  <a:close/>
                </a:path>
                <a:path w="1110615" h="276225">
                  <a:moveTo>
                    <a:pt x="578945" y="100025"/>
                  </a:moveTo>
                  <a:lnTo>
                    <a:pt x="503682" y="100025"/>
                  </a:lnTo>
                  <a:lnTo>
                    <a:pt x="514324" y="100464"/>
                  </a:lnTo>
                  <a:lnTo>
                    <a:pt x="512251" y="100464"/>
                  </a:lnTo>
                  <a:lnTo>
                    <a:pt x="551893" y="119445"/>
                  </a:lnTo>
                  <a:lnTo>
                    <a:pt x="559358" y="127330"/>
                  </a:lnTo>
                  <a:lnTo>
                    <a:pt x="578945" y="100025"/>
                  </a:lnTo>
                  <a:close/>
                </a:path>
                <a:path w="1110615" h="276225">
                  <a:moveTo>
                    <a:pt x="813193" y="65125"/>
                  </a:moveTo>
                  <a:lnTo>
                    <a:pt x="798767" y="66030"/>
                  </a:lnTo>
                  <a:lnTo>
                    <a:pt x="798895" y="66030"/>
                  </a:lnTo>
                  <a:lnTo>
                    <a:pt x="787039" y="68389"/>
                  </a:lnTo>
                  <a:lnTo>
                    <a:pt x="749854" y="87154"/>
                  </a:lnTo>
                  <a:lnTo>
                    <a:pt x="724573" y="117525"/>
                  </a:lnTo>
                  <a:lnTo>
                    <a:pt x="712427" y="155577"/>
                  </a:lnTo>
                  <a:lnTo>
                    <a:pt x="712393" y="155764"/>
                  </a:lnTo>
                  <a:lnTo>
                    <a:pt x="711601" y="169303"/>
                  </a:lnTo>
                  <a:lnTo>
                    <a:pt x="711581" y="169659"/>
                  </a:lnTo>
                  <a:lnTo>
                    <a:pt x="711924" y="177469"/>
                  </a:lnTo>
                  <a:lnTo>
                    <a:pt x="723268" y="219668"/>
                  </a:lnTo>
                  <a:lnTo>
                    <a:pt x="747549" y="251099"/>
                  </a:lnTo>
                  <a:lnTo>
                    <a:pt x="782424" y="270895"/>
                  </a:lnTo>
                  <a:lnTo>
                    <a:pt x="803583" y="275210"/>
                  </a:lnTo>
                  <a:lnTo>
                    <a:pt x="805252" y="275210"/>
                  </a:lnTo>
                  <a:lnTo>
                    <a:pt x="813562" y="275615"/>
                  </a:lnTo>
                  <a:lnTo>
                    <a:pt x="859194" y="265594"/>
                  </a:lnTo>
                  <a:lnTo>
                    <a:pt x="889372" y="241769"/>
                  </a:lnTo>
                  <a:lnTo>
                    <a:pt x="814616" y="241769"/>
                  </a:lnTo>
                  <a:lnTo>
                    <a:pt x="806760" y="241255"/>
                  </a:lnTo>
                  <a:lnTo>
                    <a:pt x="772485" y="223853"/>
                  </a:lnTo>
                  <a:lnTo>
                    <a:pt x="753021" y="186537"/>
                  </a:lnTo>
                  <a:lnTo>
                    <a:pt x="911999" y="186537"/>
                  </a:lnTo>
                  <a:lnTo>
                    <a:pt x="913345" y="181178"/>
                  </a:lnTo>
                  <a:lnTo>
                    <a:pt x="914031" y="177469"/>
                  </a:lnTo>
                  <a:lnTo>
                    <a:pt x="914031" y="169303"/>
                  </a:lnTo>
                  <a:lnTo>
                    <a:pt x="913235" y="155764"/>
                  </a:lnTo>
                  <a:lnTo>
                    <a:pt x="913224" y="155577"/>
                  </a:lnTo>
                  <a:lnTo>
                    <a:pt x="912906" y="153847"/>
                  </a:lnTo>
                  <a:lnTo>
                    <a:pt x="752144" y="153847"/>
                  </a:lnTo>
                  <a:lnTo>
                    <a:pt x="752989" y="148397"/>
                  </a:lnTo>
                  <a:lnTo>
                    <a:pt x="777144" y="111601"/>
                  </a:lnTo>
                  <a:lnTo>
                    <a:pt x="813562" y="99326"/>
                  </a:lnTo>
                  <a:lnTo>
                    <a:pt x="888285" y="99326"/>
                  </a:lnTo>
                  <a:lnTo>
                    <a:pt x="885885" y="96383"/>
                  </a:lnTo>
                  <a:lnTo>
                    <a:pt x="854047" y="73274"/>
                  </a:lnTo>
                  <a:lnTo>
                    <a:pt x="827752" y="66030"/>
                  </a:lnTo>
                  <a:lnTo>
                    <a:pt x="813193" y="65125"/>
                  </a:lnTo>
                  <a:close/>
                </a:path>
                <a:path w="1110615" h="276225">
                  <a:moveTo>
                    <a:pt x="654202" y="102946"/>
                  </a:moveTo>
                  <a:lnTo>
                    <a:pt x="614527" y="102946"/>
                  </a:lnTo>
                  <a:lnTo>
                    <a:pt x="614527" y="239941"/>
                  </a:lnTo>
                  <a:lnTo>
                    <a:pt x="646137" y="272605"/>
                  </a:lnTo>
                  <a:lnTo>
                    <a:pt x="653821" y="274205"/>
                  </a:lnTo>
                  <a:lnTo>
                    <a:pt x="669315" y="274205"/>
                  </a:lnTo>
                  <a:lnTo>
                    <a:pt x="675207" y="273518"/>
                  </a:lnTo>
                  <a:lnTo>
                    <a:pt x="675725" y="273518"/>
                  </a:lnTo>
                  <a:lnTo>
                    <a:pt x="682485" y="271818"/>
                  </a:lnTo>
                  <a:lnTo>
                    <a:pt x="688784" y="270167"/>
                  </a:lnTo>
                  <a:lnTo>
                    <a:pt x="694029" y="268363"/>
                  </a:lnTo>
                  <a:lnTo>
                    <a:pt x="702449" y="264477"/>
                  </a:lnTo>
                  <a:lnTo>
                    <a:pt x="707694" y="262356"/>
                  </a:lnTo>
                  <a:lnTo>
                    <a:pt x="713943" y="260057"/>
                  </a:lnTo>
                  <a:lnTo>
                    <a:pt x="706254" y="236547"/>
                  </a:lnTo>
                  <a:lnTo>
                    <a:pt x="706197" y="236372"/>
                  </a:lnTo>
                  <a:lnTo>
                    <a:pt x="665429" y="236372"/>
                  </a:lnTo>
                  <a:lnTo>
                    <a:pt x="661924" y="235280"/>
                  </a:lnTo>
                  <a:lnTo>
                    <a:pt x="658977" y="233108"/>
                  </a:lnTo>
                  <a:lnTo>
                    <a:pt x="656094" y="230924"/>
                  </a:lnTo>
                  <a:lnTo>
                    <a:pt x="654594" y="227863"/>
                  </a:lnTo>
                  <a:lnTo>
                    <a:pt x="654494" y="227660"/>
                  </a:lnTo>
                  <a:lnTo>
                    <a:pt x="654239" y="223853"/>
                  </a:lnTo>
                  <a:lnTo>
                    <a:pt x="654202" y="102946"/>
                  </a:lnTo>
                  <a:close/>
                </a:path>
                <a:path w="1110615" h="276225">
                  <a:moveTo>
                    <a:pt x="868172" y="206336"/>
                  </a:moveTo>
                  <a:lnTo>
                    <a:pt x="839289" y="236547"/>
                  </a:lnTo>
                  <a:lnTo>
                    <a:pt x="814616" y="241769"/>
                  </a:lnTo>
                  <a:lnTo>
                    <a:pt x="889372" y="241769"/>
                  </a:lnTo>
                  <a:lnTo>
                    <a:pt x="893570" y="236113"/>
                  </a:lnTo>
                  <a:lnTo>
                    <a:pt x="899101" y="226724"/>
                  </a:lnTo>
                  <a:lnTo>
                    <a:pt x="904214" y="215963"/>
                  </a:lnTo>
                  <a:lnTo>
                    <a:pt x="868172" y="206336"/>
                  </a:lnTo>
                  <a:close/>
                </a:path>
                <a:path w="1110615" h="276225">
                  <a:moveTo>
                    <a:pt x="701670" y="222529"/>
                  </a:moveTo>
                  <a:lnTo>
                    <a:pt x="700729" y="223304"/>
                  </a:lnTo>
                  <a:lnTo>
                    <a:pt x="695413" y="227863"/>
                  </a:lnTo>
                  <a:lnTo>
                    <a:pt x="689940" y="231521"/>
                  </a:lnTo>
                  <a:lnTo>
                    <a:pt x="680504" y="235407"/>
                  </a:lnTo>
                  <a:lnTo>
                    <a:pt x="675271" y="236372"/>
                  </a:lnTo>
                  <a:lnTo>
                    <a:pt x="706197" y="236372"/>
                  </a:lnTo>
                  <a:lnTo>
                    <a:pt x="701670" y="222529"/>
                  </a:lnTo>
                  <a:close/>
                </a:path>
                <a:path w="1110615" h="276225">
                  <a:moveTo>
                    <a:pt x="888285" y="99326"/>
                  </a:moveTo>
                  <a:lnTo>
                    <a:pt x="813562" y="99326"/>
                  </a:lnTo>
                  <a:lnTo>
                    <a:pt x="821603" y="99822"/>
                  </a:lnTo>
                  <a:lnTo>
                    <a:pt x="829305" y="101311"/>
                  </a:lnTo>
                  <a:lnTo>
                    <a:pt x="861421" y="122598"/>
                  </a:lnTo>
                  <a:lnTo>
                    <a:pt x="875322" y="153847"/>
                  </a:lnTo>
                  <a:lnTo>
                    <a:pt x="912906" y="153847"/>
                  </a:lnTo>
                  <a:lnTo>
                    <a:pt x="910819" y="142484"/>
                  </a:lnTo>
                  <a:lnTo>
                    <a:pt x="906771" y="129779"/>
                  </a:lnTo>
                  <a:lnTo>
                    <a:pt x="901128" y="117703"/>
                  </a:lnTo>
                  <a:lnTo>
                    <a:pt x="894112" y="106473"/>
                  </a:lnTo>
                  <a:lnTo>
                    <a:pt x="888285" y="99326"/>
                  </a:lnTo>
                  <a:close/>
                </a:path>
                <a:path w="1110615" h="276225">
                  <a:moveTo>
                    <a:pt x="697585" y="68389"/>
                  </a:moveTo>
                  <a:lnTo>
                    <a:pt x="588454" y="68389"/>
                  </a:lnTo>
                  <a:lnTo>
                    <a:pt x="588454" y="102946"/>
                  </a:lnTo>
                  <a:lnTo>
                    <a:pt x="697585" y="102946"/>
                  </a:lnTo>
                  <a:lnTo>
                    <a:pt x="697585" y="68389"/>
                  </a:lnTo>
                  <a:close/>
                </a:path>
                <a:path w="1110615" h="276225">
                  <a:moveTo>
                    <a:pt x="654202" y="4686"/>
                  </a:moveTo>
                  <a:lnTo>
                    <a:pt x="614527" y="4686"/>
                  </a:lnTo>
                  <a:lnTo>
                    <a:pt x="614527" y="68389"/>
                  </a:lnTo>
                  <a:lnTo>
                    <a:pt x="654202" y="68389"/>
                  </a:lnTo>
                  <a:lnTo>
                    <a:pt x="654202" y="4686"/>
                  </a:lnTo>
                  <a:close/>
                </a:path>
                <a:path w="1110615" h="276225">
                  <a:moveTo>
                    <a:pt x="974509" y="68389"/>
                  </a:moveTo>
                  <a:lnTo>
                    <a:pt x="937031" y="68389"/>
                  </a:lnTo>
                  <a:lnTo>
                    <a:pt x="937031" y="271995"/>
                  </a:lnTo>
                  <a:lnTo>
                    <a:pt x="976706" y="271995"/>
                  </a:lnTo>
                  <a:lnTo>
                    <a:pt x="976706" y="150126"/>
                  </a:lnTo>
                  <a:lnTo>
                    <a:pt x="979014" y="143764"/>
                  </a:lnTo>
                  <a:lnTo>
                    <a:pt x="1006449" y="112420"/>
                  </a:lnTo>
                  <a:lnTo>
                    <a:pt x="1037945" y="102590"/>
                  </a:lnTo>
                  <a:lnTo>
                    <a:pt x="1102828" y="102590"/>
                  </a:lnTo>
                  <a:lnTo>
                    <a:pt x="1101625" y="99783"/>
                  </a:lnTo>
                  <a:lnTo>
                    <a:pt x="971372" y="99783"/>
                  </a:lnTo>
                  <a:lnTo>
                    <a:pt x="974457" y="68902"/>
                  </a:lnTo>
                  <a:lnTo>
                    <a:pt x="974509" y="68389"/>
                  </a:lnTo>
                  <a:close/>
                </a:path>
                <a:path w="1110615" h="276225">
                  <a:moveTo>
                    <a:pt x="1102828" y="102590"/>
                  </a:moveTo>
                  <a:lnTo>
                    <a:pt x="1037945" y="102590"/>
                  </a:lnTo>
                  <a:lnTo>
                    <a:pt x="1045834" y="103385"/>
                  </a:lnTo>
                  <a:lnTo>
                    <a:pt x="1052618" y="105771"/>
                  </a:lnTo>
                  <a:lnTo>
                    <a:pt x="1070371" y="143764"/>
                  </a:lnTo>
                  <a:lnTo>
                    <a:pt x="1070494" y="144739"/>
                  </a:lnTo>
                  <a:lnTo>
                    <a:pt x="1071003" y="159143"/>
                  </a:lnTo>
                  <a:lnTo>
                    <a:pt x="1071003" y="271995"/>
                  </a:lnTo>
                  <a:lnTo>
                    <a:pt x="1110589" y="271995"/>
                  </a:lnTo>
                  <a:lnTo>
                    <a:pt x="1110507" y="150126"/>
                  </a:lnTo>
                  <a:lnTo>
                    <a:pt x="1105717" y="111144"/>
                  </a:lnTo>
                  <a:lnTo>
                    <a:pt x="1103368" y="103849"/>
                  </a:lnTo>
                  <a:lnTo>
                    <a:pt x="1102828" y="102590"/>
                  </a:lnTo>
                  <a:close/>
                </a:path>
                <a:path w="1110615" h="276225">
                  <a:moveTo>
                    <a:pt x="1046962" y="65125"/>
                  </a:moveTo>
                  <a:lnTo>
                    <a:pt x="1037417" y="65544"/>
                  </a:lnTo>
                  <a:lnTo>
                    <a:pt x="1037852" y="65544"/>
                  </a:lnTo>
                  <a:lnTo>
                    <a:pt x="1028471" y="66803"/>
                  </a:lnTo>
                  <a:lnTo>
                    <a:pt x="1028816" y="66803"/>
                  </a:lnTo>
                  <a:lnTo>
                    <a:pt x="1020703" y="68651"/>
                  </a:lnTo>
                  <a:lnTo>
                    <a:pt x="1012240" y="71399"/>
                  </a:lnTo>
                  <a:lnTo>
                    <a:pt x="976312" y="93599"/>
                  </a:lnTo>
                  <a:lnTo>
                    <a:pt x="971372" y="99783"/>
                  </a:lnTo>
                  <a:lnTo>
                    <a:pt x="1101625" y="99783"/>
                  </a:lnTo>
                  <a:lnTo>
                    <a:pt x="1070342" y="68902"/>
                  </a:lnTo>
                  <a:lnTo>
                    <a:pt x="1055363" y="65544"/>
                  </a:lnTo>
                  <a:lnTo>
                    <a:pt x="1046962" y="651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777479" y="3606673"/>
            <a:ext cx="4745355" cy="1263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602740">
              <a:lnSpc>
                <a:spcPct val="142500"/>
              </a:lnSpc>
              <a:spcBef>
                <a:spcPts val="100"/>
              </a:spcBef>
            </a:pPr>
            <a:r>
              <a:rPr dirty="0" sz="2850" spc="-51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85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20">
                <a:solidFill>
                  <a:srgbClr val="FFFFFF"/>
                </a:solidFill>
                <a:latin typeface="Trebuchet MS"/>
                <a:cs typeface="Trebuchet MS"/>
              </a:rPr>
              <a:t>Dazu</a:t>
            </a:r>
            <a:r>
              <a:rPr dirty="0" sz="28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05">
                <a:solidFill>
                  <a:srgbClr val="FFFFFF"/>
                </a:solidFill>
                <a:latin typeface="Trebuchet MS"/>
                <a:cs typeface="Trebuchet MS"/>
              </a:rPr>
              <a:t>gehören</a:t>
            </a:r>
            <a:r>
              <a:rPr dirty="0" sz="28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Trebuchet MS"/>
                <a:cs typeface="Trebuchet MS"/>
              </a:rPr>
              <a:t>die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Version,</a:t>
            </a:r>
            <a:r>
              <a:rPr dirty="0" sz="28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85">
                <a:solidFill>
                  <a:srgbClr val="FFFFFF"/>
                </a:solidFill>
                <a:latin typeface="Trebuchet MS"/>
                <a:cs typeface="Trebuchet MS"/>
              </a:rPr>
              <a:t>manchmal</a:t>
            </a:r>
            <a:endParaRPr sz="285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84456" y="4502365"/>
            <a:ext cx="2994914" cy="286486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835398" y="3606673"/>
            <a:ext cx="2850515" cy="1263650"/>
          </a:xfrm>
          <a:prstGeom prst="rect">
            <a:avLst/>
          </a:prstGeom>
        </p:spPr>
        <p:txBody>
          <a:bodyPr wrap="square" lIns="0" tIns="1974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dirty="0" sz="2850" spc="-40">
                <a:solidFill>
                  <a:srgbClr val="FFFFFF"/>
                </a:solidFill>
                <a:latin typeface="Trebuchet MS"/>
                <a:cs typeface="Trebuchet MS"/>
              </a:rPr>
              <a:t>für</a:t>
            </a:r>
            <a:r>
              <a:rPr dirty="0" sz="285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8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75">
                <a:solidFill>
                  <a:srgbClr val="FFFFFF"/>
                </a:solidFill>
                <a:latin typeface="Trebuchet MS"/>
                <a:cs typeface="Trebuchet MS"/>
              </a:rPr>
              <a:t>Premium-</a:t>
            </a:r>
            <a:endParaRPr sz="2850">
              <a:latin typeface="Trebuchet MS"/>
              <a:cs typeface="Trebuchet MS"/>
            </a:endParaRPr>
          </a:p>
          <a:p>
            <a:pPr marL="946150">
              <a:lnSpc>
                <a:spcPct val="100000"/>
              </a:lnSpc>
              <a:spcBef>
                <a:spcPts val="1455"/>
              </a:spcBef>
            </a:pPr>
            <a:r>
              <a:rPr dirty="0" sz="2850" spc="12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85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endParaRPr sz="2850">
              <a:latin typeface="Trebuchet MS"/>
              <a:cs typeface="Trebuchet M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00422" y="5734710"/>
            <a:ext cx="3255010" cy="359918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777479" y="4854448"/>
            <a:ext cx="8690610" cy="186372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41400"/>
              </a:lnSpc>
              <a:spcBef>
                <a:spcPts val="65"/>
              </a:spcBef>
              <a:tabLst>
                <a:tab pos="5988050" algn="l"/>
              </a:tabLst>
            </a:pPr>
            <a:r>
              <a:rPr dirty="0" sz="2850" spc="65">
                <a:solidFill>
                  <a:srgbClr val="FFFFFF"/>
                </a:solidFill>
                <a:latin typeface="Trebuchet MS"/>
                <a:cs typeface="Trebuchet MS"/>
              </a:rPr>
              <a:t>begrenzte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Trebuchet MS"/>
                <a:cs typeface="Trebuchet MS"/>
              </a:rPr>
              <a:t>Funktionalität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im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50">
                <a:solidFill>
                  <a:srgbClr val="FFFFFF"/>
                </a:solidFill>
                <a:latin typeface="Trebuchet MS"/>
                <a:cs typeface="Trebuchet MS"/>
              </a:rPr>
              <a:t>Vergleich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50">
                <a:solidFill>
                  <a:srgbClr val="FFFFFF"/>
                </a:solidFill>
                <a:latin typeface="Trebuchet MS"/>
                <a:cs typeface="Trebuchet MS"/>
              </a:rPr>
              <a:t>zu </a:t>
            </a:r>
            <a:r>
              <a:rPr dirty="0" sz="2850" spc="85">
                <a:solidFill>
                  <a:srgbClr val="FFFFFF"/>
                </a:solidFill>
                <a:latin typeface="Trebuchet MS"/>
                <a:cs typeface="Trebuchet MS"/>
              </a:rPr>
              <a:t>umfassenderen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50" spc="-51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8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05">
                <a:solidFill>
                  <a:srgbClr val="FFFFFF"/>
                </a:solidFill>
                <a:latin typeface="Trebuchet MS"/>
                <a:cs typeface="Trebuchet MS"/>
              </a:rPr>
              <a:t>Diese</a:t>
            </a:r>
            <a:r>
              <a:rPr dirty="0" sz="28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90">
                <a:solidFill>
                  <a:srgbClr val="FFFFFF"/>
                </a:solidFill>
                <a:latin typeface="Trebuchet MS"/>
                <a:cs typeface="Trebuchet MS"/>
              </a:rPr>
              <a:t>Aspekte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sollten</a:t>
            </a:r>
            <a:r>
              <a:rPr dirty="0" sz="28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bei</a:t>
            </a:r>
            <a:r>
              <a:rPr dirty="0" sz="2850" spc="55">
                <a:solidFill>
                  <a:srgbClr val="FFFFFF"/>
                </a:solidFill>
                <a:latin typeface="Trebuchet MS"/>
                <a:cs typeface="Trebuchet MS"/>
              </a:rPr>
              <a:t> der</a:t>
            </a:r>
            <a:r>
              <a:rPr dirty="0" sz="28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00">
                <a:solidFill>
                  <a:srgbClr val="FFFFFF"/>
                </a:solidFill>
                <a:latin typeface="Trebuchet MS"/>
                <a:cs typeface="Trebuchet MS"/>
              </a:rPr>
              <a:t>Entscheidung</a:t>
            </a:r>
            <a:r>
              <a:rPr dirty="0" sz="28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berücksichtigt</a:t>
            </a:r>
            <a:r>
              <a:rPr dirty="0" sz="28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Trebuchet MS"/>
                <a:cs typeface="Trebuchet MS"/>
              </a:rPr>
              <a:t>werden.</a:t>
            </a:r>
            <a:endParaRPr sz="2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1304" y="3858768"/>
              <a:ext cx="993648" cy="527303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7306436" y="3831202"/>
            <a:ext cx="8821420" cy="31210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41100"/>
              </a:lnSpc>
              <a:spcBef>
                <a:spcPts val="85"/>
              </a:spcBef>
            </a:pP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bietet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eﬀektiven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Schutz</a:t>
            </a:r>
            <a:r>
              <a:rPr dirty="0" sz="24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vor</a:t>
            </a:r>
            <a:r>
              <a:rPr dirty="0" sz="24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und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Ransomware.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Vorteile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sind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benutzerfreundliche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Oberﬂäche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regelmäßige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Updates.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Nachteile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umfassen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hohe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Systemressourcen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mögliche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Fehlalarme.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Insgesamt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ist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es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eine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solide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Wahl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für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zusätzlichen Schutz,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jedoch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sollte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nicht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als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alleinige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Sicherheitslösung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verwendet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werden.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5025225" y="8237728"/>
            <a:ext cx="8237855" cy="20320"/>
          </a:xfrm>
          <a:custGeom>
            <a:avLst/>
            <a:gdLst/>
            <a:ahLst/>
            <a:cxnLst/>
            <a:rect l="l" t="t" r="r" b="b"/>
            <a:pathLst>
              <a:path w="8237855" h="20320">
                <a:moveTo>
                  <a:pt x="8237499" y="1435"/>
                </a:moveTo>
                <a:lnTo>
                  <a:pt x="0" y="0"/>
                </a:lnTo>
                <a:lnTo>
                  <a:pt x="0" y="18719"/>
                </a:lnTo>
                <a:lnTo>
                  <a:pt x="8237499" y="20154"/>
                </a:lnTo>
                <a:lnTo>
                  <a:pt x="8237499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8170175" y="177994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04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804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8917536" y="177994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04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804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9664172" y="177994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791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4156" y="8238120"/>
            <a:ext cx="1304924" cy="13049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865952" y="6496634"/>
              <a:ext cx="6518909" cy="28575"/>
            </a:xfrm>
            <a:custGeom>
              <a:avLst/>
              <a:gdLst/>
              <a:ahLst/>
              <a:cxnLst/>
              <a:rect l="l" t="t" r="r" b="b"/>
              <a:pathLst>
                <a:path w="6518909" h="28575">
                  <a:moveTo>
                    <a:pt x="6518744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6518744" y="28575"/>
                  </a:lnTo>
                  <a:lnTo>
                    <a:pt x="6518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444788" y="484080"/>
            <a:ext cx="17373600" cy="9293860"/>
            <a:chOff x="444788" y="484080"/>
            <a:chExt cx="17373600" cy="9293860"/>
          </a:xfrm>
        </p:grpSpPr>
        <p:sp>
          <p:nvSpPr>
            <p:cNvPr id="6" name="object 6" descr=""/>
            <p:cNvSpPr/>
            <p:nvPr/>
          </p:nvSpPr>
          <p:spPr>
            <a:xfrm>
              <a:off x="454148" y="493440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18" y="9275001"/>
                  </a:moveTo>
                  <a:lnTo>
                    <a:pt x="0" y="9275001"/>
                  </a:lnTo>
                  <a:lnTo>
                    <a:pt x="0" y="0"/>
                  </a:lnTo>
                  <a:lnTo>
                    <a:pt x="17354808" y="0"/>
                  </a:lnTo>
                  <a:lnTo>
                    <a:pt x="17354808" y="9275001"/>
                  </a:lnTo>
                  <a:lnTo>
                    <a:pt x="8677418" y="927500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60304" y="7994400"/>
              <a:ext cx="454025" cy="1200785"/>
            </a:xfrm>
            <a:custGeom>
              <a:avLst/>
              <a:gdLst/>
              <a:ahLst/>
              <a:cxnLst/>
              <a:rect l="l" t="t" r="r" b="b"/>
              <a:pathLst>
                <a:path w="454025" h="1200784">
                  <a:moveTo>
                    <a:pt x="0" y="226787"/>
                  </a:moveTo>
                  <a:lnTo>
                    <a:pt x="0" y="0"/>
                  </a:lnTo>
                  <a:lnTo>
                    <a:pt x="453513" y="0"/>
                  </a:lnTo>
                  <a:lnTo>
                    <a:pt x="453513" y="453574"/>
                  </a:lnTo>
                  <a:lnTo>
                    <a:pt x="0" y="453574"/>
                  </a:lnTo>
                  <a:lnTo>
                    <a:pt x="0" y="226787"/>
                  </a:lnTo>
                  <a:close/>
                </a:path>
                <a:path w="454025" h="1200784">
                  <a:moveTo>
                    <a:pt x="0" y="973396"/>
                  </a:moveTo>
                  <a:lnTo>
                    <a:pt x="0" y="746596"/>
                  </a:lnTo>
                  <a:lnTo>
                    <a:pt x="453513" y="746596"/>
                  </a:lnTo>
                  <a:lnTo>
                    <a:pt x="453513" y="1200180"/>
                  </a:lnTo>
                  <a:lnTo>
                    <a:pt x="0" y="1200180"/>
                  </a:lnTo>
                  <a:lnTo>
                    <a:pt x="0" y="973396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849979" y="1066558"/>
              <a:ext cx="454025" cy="454025"/>
            </a:xfrm>
            <a:custGeom>
              <a:avLst/>
              <a:gdLst/>
              <a:ahLst/>
              <a:cxnLst/>
              <a:rect l="l" t="t" r="r" b="b"/>
              <a:pathLst>
                <a:path w="454025" h="454025">
                  <a:moveTo>
                    <a:pt x="0" y="226758"/>
                  </a:moveTo>
                  <a:lnTo>
                    <a:pt x="0" y="0"/>
                  </a:lnTo>
                  <a:lnTo>
                    <a:pt x="453517" y="0"/>
                  </a:lnTo>
                  <a:lnTo>
                    <a:pt x="453517" y="453517"/>
                  </a:lnTo>
                  <a:lnTo>
                    <a:pt x="0" y="453517"/>
                  </a:lnTo>
                  <a:lnTo>
                    <a:pt x="0" y="226758"/>
                  </a:lnTo>
                  <a:close/>
                </a:path>
              </a:pathLst>
            </a:custGeom>
            <a:ln w="18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119" y="4218432"/>
              <a:ext cx="5696712" cy="185013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87800" y="8081360"/>
              <a:ext cx="1304924" cy="1304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54158" y="506152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1" y="9275008"/>
                  </a:moveTo>
                  <a:lnTo>
                    <a:pt x="0" y="9275008"/>
                  </a:lnTo>
                  <a:lnTo>
                    <a:pt x="0" y="0"/>
                  </a:lnTo>
                  <a:lnTo>
                    <a:pt x="17354797" y="0"/>
                  </a:lnTo>
                  <a:lnTo>
                    <a:pt x="17354797" y="9275008"/>
                  </a:lnTo>
                  <a:lnTo>
                    <a:pt x="8677421" y="9275008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12880" y="3092805"/>
            <a:ext cx="366966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5">
                <a:latin typeface="Palatino Linotype"/>
                <a:cs typeface="Palatino Linotype"/>
              </a:rPr>
              <a:t>Themenübersicht:</a:t>
            </a:r>
          </a:p>
        </p:txBody>
      </p:sp>
      <p:sp>
        <p:nvSpPr>
          <p:cNvPr id="6" name="object 6" descr=""/>
          <p:cNvSpPr/>
          <p:nvPr/>
        </p:nvSpPr>
        <p:spPr>
          <a:xfrm>
            <a:off x="5025225" y="8239773"/>
            <a:ext cx="8237855" cy="20320"/>
          </a:xfrm>
          <a:custGeom>
            <a:avLst/>
            <a:gdLst/>
            <a:ahLst/>
            <a:cxnLst/>
            <a:rect l="l" t="t" r="r" b="b"/>
            <a:pathLst>
              <a:path w="8237855" h="20320">
                <a:moveTo>
                  <a:pt x="8237499" y="1435"/>
                </a:moveTo>
                <a:lnTo>
                  <a:pt x="0" y="0"/>
                </a:lnTo>
                <a:lnTo>
                  <a:pt x="0" y="18719"/>
                </a:lnTo>
                <a:lnTo>
                  <a:pt x="8237499" y="20154"/>
                </a:lnTo>
                <a:lnTo>
                  <a:pt x="8237499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8169819" y="178200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791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8917180" y="178200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791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9663817" y="178200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791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57" y="4046918"/>
            <a:ext cx="95250" cy="9525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57" y="4570793"/>
            <a:ext cx="95250" cy="9525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57" y="5104193"/>
            <a:ext cx="95250" cy="9525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57" y="5637593"/>
            <a:ext cx="95250" cy="9525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57" y="6161468"/>
            <a:ext cx="95250" cy="9525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57" y="6694868"/>
            <a:ext cx="95250" cy="9525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09482" y="7228268"/>
            <a:ext cx="95250" cy="95250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09482" y="7761668"/>
            <a:ext cx="95250" cy="95250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8940418" y="3708139"/>
            <a:ext cx="4407535" cy="4260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777875">
              <a:lnSpc>
                <a:spcPct val="159900"/>
              </a:lnSpc>
              <a:spcBef>
                <a:spcPts val="95"/>
              </a:spcBef>
            </a:pPr>
            <a:r>
              <a:rPr dirty="0" sz="2150" spc="50">
                <a:solidFill>
                  <a:srgbClr val="FFFFFF"/>
                </a:solidFill>
                <a:latin typeface="Palatino Linotype"/>
                <a:cs typeface="Palatino Linotype"/>
              </a:rPr>
              <a:t>Einführung</a:t>
            </a:r>
            <a:r>
              <a:rPr dirty="0" sz="2150" spc="-14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150" spc="65">
                <a:solidFill>
                  <a:srgbClr val="FFFFFF"/>
                </a:solidFill>
                <a:latin typeface="Palatino Linotype"/>
                <a:cs typeface="Palatino Linotype"/>
              </a:rPr>
              <a:t>in</a:t>
            </a:r>
            <a:r>
              <a:rPr dirty="0" sz="2150" spc="-14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Palatino Linotype"/>
                <a:cs typeface="Palatino Linotype"/>
              </a:rPr>
              <a:t>Malwarebytes </a:t>
            </a:r>
            <a:r>
              <a:rPr dirty="0" sz="2150" spc="-20">
                <a:solidFill>
                  <a:srgbClr val="FFFFFF"/>
                </a:solidFill>
                <a:latin typeface="Palatino Linotype"/>
                <a:cs typeface="Palatino Linotype"/>
              </a:rPr>
              <a:t>Was</a:t>
            </a:r>
            <a:r>
              <a:rPr dirty="0" sz="2150" spc="-13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150" spc="65">
                <a:solidFill>
                  <a:srgbClr val="FFFFFF"/>
                </a:solidFill>
                <a:latin typeface="Palatino Linotype"/>
                <a:cs typeface="Palatino Linotype"/>
              </a:rPr>
              <a:t>ist</a:t>
            </a:r>
            <a:r>
              <a:rPr dirty="0" sz="2150" spc="-13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150" spc="40">
                <a:solidFill>
                  <a:srgbClr val="FFFFFF"/>
                </a:solidFill>
                <a:latin typeface="Palatino Linotype"/>
                <a:cs typeface="Palatino Linotype"/>
              </a:rPr>
              <a:t>Malwarebytes?</a:t>
            </a:r>
            <a:endParaRPr sz="2150">
              <a:latin typeface="Palatino Linotype"/>
              <a:cs typeface="Palatino Linotype"/>
            </a:endParaRPr>
          </a:p>
          <a:p>
            <a:pPr marL="12700" marR="162560">
              <a:lnSpc>
                <a:spcPct val="162800"/>
              </a:lnSpc>
            </a:pPr>
            <a:r>
              <a:rPr dirty="0" sz="2150" spc="60">
                <a:solidFill>
                  <a:srgbClr val="FFFFFF"/>
                </a:solidFill>
                <a:latin typeface="Palatino Linotype"/>
                <a:cs typeface="Palatino Linotype"/>
              </a:rPr>
              <a:t>Wichtigkeit</a:t>
            </a:r>
            <a:r>
              <a:rPr dirty="0" sz="2150" spc="-6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150" spc="75">
                <a:solidFill>
                  <a:srgbClr val="FFFFFF"/>
                </a:solidFill>
                <a:latin typeface="Palatino Linotype"/>
                <a:cs typeface="Palatino Linotype"/>
              </a:rPr>
              <a:t>der</a:t>
            </a:r>
            <a:r>
              <a:rPr dirty="0" sz="2150" spc="-6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150">
                <a:solidFill>
                  <a:srgbClr val="FFFFFF"/>
                </a:solidFill>
                <a:latin typeface="Palatino Linotype"/>
                <a:cs typeface="Palatino Linotype"/>
              </a:rPr>
              <a:t>Cyber-</a:t>
            </a:r>
            <a:r>
              <a:rPr dirty="0" sz="2150" spc="85">
                <a:solidFill>
                  <a:srgbClr val="FFFFFF"/>
                </a:solidFill>
                <a:latin typeface="Palatino Linotype"/>
                <a:cs typeface="Palatino Linotype"/>
              </a:rPr>
              <a:t>Sicherheit </a:t>
            </a:r>
            <a:r>
              <a:rPr dirty="0" sz="2150" spc="65">
                <a:solidFill>
                  <a:srgbClr val="FFFFFF"/>
                </a:solidFill>
                <a:latin typeface="Palatino Linotype"/>
                <a:cs typeface="Palatino Linotype"/>
              </a:rPr>
              <a:t>Schutz</a:t>
            </a:r>
            <a:r>
              <a:rPr dirty="0" sz="2150" spc="-10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150">
                <a:solidFill>
                  <a:srgbClr val="FFFFFF"/>
                </a:solidFill>
                <a:latin typeface="Palatino Linotype"/>
                <a:cs typeface="Palatino Linotype"/>
              </a:rPr>
              <a:t>vor</a:t>
            </a:r>
            <a:r>
              <a:rPr dirty="0" sz="2150" spc="-10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Palatino Linotype"/>
                <a:cs typeface="Palatino Linotype"/>
              </a:rPr>
              <a:t>Phishing</a:t>
            </a:r>
            <a:endParaRPr sz="2150">
              <a:latin typeface="Palatino Linotype"/>
              <a:cs typeface="Palatino Linotype"/>
            </a:endParaRPr>
          </a:p>
          <a:p>
            <a:pPr marL="12700" marR="605155">
              <a:lnSpc>
                <a:spcPts val="4200"/>
              </a:lnSpc>
              <a:spcBef>
                <a:spcPts val="335"/>
              </a:spcBef>
            </a:pPr>
            <a:r>
              <a:rPr dirty="0" sz="2150" spc="65">
                <a:solidFill>
                  <a:srgbClr val="FFFFFF"/>
                </a:solidFill>
                <a:latin typeface="Palatino Linotype"/>
                <a:cs typeface="Palatino Linotype"/>
              </a:rPr>
              <a:t>Integration</a:t>
            </a:r>
            <a:r>
              <a:rPr dirty="0" sz="2150" spc="-13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150" spc="75">
                <a:solidFill>
                  <a:srgbClr val="FFFFFF"/>
                </a:solidFill>
                <a:latin typeface="Palatino Linotype"/>
                <a:cs typeface="Palatino Linotype"/>
              </a:rPr>
              <a:t>mit</a:t>
            </a:r>
            <a:r>
              <a:rPr dirty="0" sz="2150" spc="-13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150" spc="75">
                <a:solidFill>
                  <a:srgbClr val="FFFFFF"/>
                </a:solidFill>
                <a:latin typeface="Palatino Linotype"/>
                <a:cs typeface="Palatino Linotype"/>
              </a:rPr>
              <a:t>anderen</a:t>
            </a:r>
            <a:r>
              <a:rPr dirty="0" sz="2150" spc="-13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Palatino Linotype"/>
                <a:cs typeface="Palatino Linotype"/>
              </a:rPr>
              <a:t>Tools </a:t>
            </a:r>
            <a:r>
              <a:rPr dirty="0" sz="2150" spc="-25">
                <a:solidFill>
                  <a:srgbClr val="FFFFFF"/>
                </a:solidFill>
                <a:latin typeface="Palatino Linotype"/>
                <a:cs typeface="Palatino Linotype"/>
              </a:rPr>
              <a:t>Zukun1t</a:t>
            </a:r>
            <a:r>
              <a:rPr dirty="0" sz="2150" spc="-4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150" spc="75">
                <a:solidFill>
                  <a:srgbClr val="FFFFFF"/>
                </a:solidFill>
                <a:latin typeface="Palatino Linotype"/>
                <a:cs typeface="Palatino Linotype"/>
              </a:rPr>
              <a:t>der</a:t>
            </a:r>
            <a:r>
              <a:rPr dirty="0" sz="2150" spc="-4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150">
                <a:solidFill>
                  <a:srgbClr val="FFFFFF"/>
                </a:solidFill>
                <a:latin typeface="Palatino Linotype"/>
                <a:cs typeface="Palatino Linotype"/>
              </a:rPr>
              <a:t>Cyber-</a:t>
            </a:r>
            <a:r>
              <a:rPr dirty="0" sz="2150" spc="85">
                <a:solidFill>
                  <a:srgbClr val="FFFFFF"/>
                </a:solidFill>
                <a:latin typeface="Palatino Linotype"/>
                <a:cs typeface="Palatino Linotype"/>
              </a:rPr>
              <a:t>Sicherheit</a:t>
            </a:r>
            <a:endParaRPr sz="2150">
              <a:latin typeface="Palatino Linotype"/>
              <a:cs typeface="Palatino Linotype"/>
            </a:endParaRPr>
          </a:p>
          <a:p>
            <a:pPr marL="24130" marR="5080">
              <a:lnSpc>
                <a:spcPts val="4200"/>
              </a:lnSpc>
            </a:pPr>
            <a:r>
              <a:rPr dirty="0" sz="2000">
                <a:solidFill>
                  <a:srgbClr val="FFFFFF"/>
                </a:solidFill>
                <a:latin typeface="Palatino Linotype"/>
                <a:cs typeface="Palatino Linotype"/>
              </a:rPr>
              <a:t>Vor-</a:t>
            </a:r>
            <a:r>
              <a:rPr dirty="0" sz="2000" spc="-4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FFFFFF"/>
                </a:solidFill>
                <a:latin typeface="Palatino Linotype"/>
                <a:cs typeface="Palatino Linotype"/>
              </a:rPr>
              <a:t>und</a:t>
            </a:r>
            <a:r>
              <a:rPr dirty="0" sz="2000" spc="-4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FFFFFF"/>
                </a:solidFill>
                <a:latin typeface="Palatino Linotype"/>
                <a:cs typeface="Palatino Linotype"/>
              </a:rPr>
              <a:t>Nachteile</a:t>
            </a:r>
            <a:r>
              <a:rPr dirty="0" sz="2000" spc="-3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Palatino Linotype"/>
                <a:cs typeface="Palatino Linotype"/>
              </a:rPr>
              <a:t>von</a:t>
            </a:r>
            <a:r>
              <a:rPr dirty="0" sz="2000" spc="-4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Palatino Linotype"/>
                <a:cs typeface="Palatino Linotype"/>
              </a:rPr>
              <a:t>Malwarebytes </a:t>
            </a:r>
            <a:r>
              <a:rPr dirty="0" sz="2000" spc="45">
                <a:solidFill>
                  <a:srgbClr val="FFFFFF"/>
                </a:solidFill>
                <a:latin typeface="Palatino Linotype"/>
                <a:cs typeface="Palatino Linotype"/>
              </a:rPr>
              <a:t>Fazit</a:t>
            </a:r>
            <a:endParaRPr sz="20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66559" y="506152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7" y="9275008"/>
                  </a:moveTo>
                  <a:lnTo>
                    <a:pt x="0" y="9275008"/>
                  </a:lnTo>
                  <a:lnTo>
                    <a:pt x="0" y="0"/>
                  </a:lnTo>
                  <a:lnTo>
                    <a:pt x="17354842" y="0"/>
                  </a:lnTo>
                  <a:lnTo>
                    <a:pt x="17354842" y="9275008"/>
                  </a:lnTo>
                  <a:lnTo>
                    <a:pt x="8677427" y="9275008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53762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61229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15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715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6870292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8240" y="1060562"/>
            <a:ext cx="5558282" cy="816292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225280" y="2002974"/>
            <a:ext cx="3963670" cy="145351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 sz="4650" spc="-175"/>
              <a:t>Einführung</a:t>
            </a:r>
            <a:r>
              <a:rPr dirty="0" sz="4650" spc="-254"/>
              <a:t> </a:t>
            </a:r>
            <a:r>
              <a:rPr dirty="0" sz="4650" spc="-25"/>
              <a:t>in </a:t>
            </a:r>
            <a:r>
              <a:rPr dirty="0" sz="4650" spc="-95"/>
              <a:t>Malwarebytes</a:t>
            </a:r>
            <a:endParaRPr sz="4650"/>
          </a:p>
        </p:txBody>
      </p:sp>
      <p:sp>
        <p:nvSpPr>
          <p:cNvPr id="10" name="object 10" descr=""/>
          <p:cNvSpPr txBox="1"/>
          <p:nvPr/>
        </p:nvSpPr>
        <p:spPr>
          <a:xfrm>
            <a:off x="9225280" y="3776929"/>
            <a:ext cx="7108190" cy="392112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just" marL="12700" marR="5080">
              <a:lnSpc>
                <a:spcPct val="133700"/>
              </a:lnSpc>
              <a:spcBef>
                <a:spcPts val="75"/>
              </a:spcBef>
            </a:pP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wurde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2008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gegründet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ist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eine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spezialisierte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Sicherheitssoftware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zur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Bekämpfung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von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Malware, Ransomware,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Spyware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anderen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Bedrohungen.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35"/>
              </a:spcBef>
            </a:pPr>
            <a:endParaRPr sz="2400">
              <a:latin typeface="Trebuchet MS"/>
              <a:cs typeface="Trebuchet MS"/>
            </a:endParaRPr>
          </a:p>
          <a:p>
            <a:pPr marL="12700" marR="145415">
              <a:lnSpc>
                <a:spcPct val="132800"/>
              </a:lnSpc>
            </a:pP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Hauptziel: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Schutz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vor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Schadsoftwareangriﬀen,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die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von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herkömmlichen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Antivirenprogrammen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möglicherweise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übersehen</a:t>
            </a:r>
            <a:r>
              <a:rPr dirty="0" sz="24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werden.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29658" y="624954"/>
              <a:ext cx="454025" cy="454025"/>
            </a:xfrm>
            <a:custGeom>
              <a:avLst/>
              <a:gdLst/>
              <a:ahLst/>
              <a:cxnLst/>
              <a:rect l="l" t="t" r="r" b="b"/>
              <a:pathLst>
                <a:path w="454025" h="454025">
                  <a:moveTo>
                    <a:pt x="226822" y="453517"/>
                  </a:moveTo>
                  <a:lnTo>
                    <a:pt x="0" y="453517"/>
                  </a:lnTo>
                  <a:lnTo>
                    <a:pt x="0" y="0"/>
                  </a:lnTo>
                  <a:lnTo>
                    <a:pt x="453517" y="0"/>
                  </a:lnTo>
                  <a:lnTo>
                    <a:pt x="453517" y="453517"/>
                  </a:lnTo>
                  <a:lnTo>
                    <a:pt x="226822" y="453517"/>
                  </a:lnTo>
                  <a:close/>
                </a:path>
              </a:pathLst>
            </a:custGeom>
            <a:ln w="18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452159" y="946943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4" y="453513"/>
                </a:moveTo>
                <a:lnTo>
                  <a:pt x="0" y="453513"/>
                </a:lnTo>
                <a:lnTo>
                  <a:pt x="0" y="0"/>
                </a:lnTo>
                <a:lnTo>
                  <a:pt x="453588" y="0"/>
                </a:lnTo>
                <a:lnTo>
                  <a:pt x="453588" y="453513"/>
                </a:lnTo>
                <a:lnTo>
                  <a:pt x="226794" y="453513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199500" y="946943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8" y="453513"/>
                </a:moveTo>
                <a:lnTo>
                  <a:pt x="0" y="453513"/>
                </a:lnTo>
                <a:lnTo>
                  <a:pt x="0" y="0"/>
                </a:lnTo>
                <a:lnTo>
                  <a:pt x="453587" y="0"/>
                </a:lnTo>
                <a:lnTo>
                  <a:pt x="453587" y="453513"/>
                </a:lnTo>
                <a:lnTo>
                  <a:pt x="226798" y="453513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31439" y="2444693"/>
            <a:ext cx="7071359" cy="5740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00" spc="-114"/>
              <a:t>Wichtigkeit</a:t>
            </a:r>
            <a:r>
              <a:rPr dirty="0" sz="3600" spc="-210"/>
              <a:t> </a:t>
            </a:r>
            <a:r>
              <a:rPr dirty="0" sz="3600" spc="-105"/>
              <a:t>der</a:t>
            </a:r>
            <a:r>
              <a:rPr dirty="0" sz="3600" spc="-210"/>
              <a:t> </a:t>
            </a:r>
            <a:r>
              <a:rPr dirty="0" sz="3600" spc="-85"/>
              <a:t>Cyber-</a:t>
            </a:r>
            <a:r>
              <a:rPr dirty="0" sz="3600" spc="-80"/>
              <a:t>Sicherheit</a:t>
            </a:r>
            <a:endParaRPr sz="360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77848" y="4417136"/>
            <a:ext cx="2369312" cy="303047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9131439" y="4214488"/>
            <a:ext cx="6677025" cy="996950"/>
          </a:xfrm>
          <a:prstGeom prst="rect">
            <a:avLst/>
          </a:prstGeom>
        </p:spPr>
        <p:txBody>
          <a:bodyPr wrap="square" lIns="0" tIns="132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der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heutigen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digitalen</a:t>
            </a:r>
            <a:r>
              <a:rPr dirty="0" sz="2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Welt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ist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unerlässlich.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Unternehmen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Einzelpersonen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03266" y="5388686"/>
            <a:ext cx="1772678" cy="23797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38378" y="5388686"/>
            <a:ext cx="2586228" cy="237972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29937" y="5880925"/>
            <a:ext cx="2215400" cy="30610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71279" y="6369761"/>
            <a:ext cx="1243736" cy="302793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9131439" y="5176513"/>
            <a:ext cx="2287270" cy="150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100"/>
              </a:spcBef>
            </a:pP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müssen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sich</a:t>
            </a:r>
            <a:r>
              <a:rPr dirty="0" sz="24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vor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anderen</a:t>
            </a:r>
            <a:endParaRPr sz="2400">
              <a:latin typeface="Trebuchet MS"/>
              <a:cs typeface="Trebuchet MS"/>
            </a:endParaRPr>
          </a:p>
          <a:p>
            <a:pPr marL="1350010">
              <a:lnSpc>
                <a:spcPct val="100000"/>
              </a:lnSpc>
              <a:spcBef>
                <a:spcPts val="944"/>
              </a:spcBef>
            </a:pP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34318" y="6369761"/>
            <a:ext cx="1723288" cy="299745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2919129" y="5176513"/>
            <a:ext cx="2912110" cy="1501775"/>
          </a:xfrm>
          <a:prstGeom prst="rect">
            <a:avLst/>
          </a:prstGeom>
        </p:spPr>
        <p:txBody>
          <a:bodyPr wrap="square" lIns="0" tIns="142240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1120"/>
              </a:spcBef>
            </a:pPr>
            <a:r>
              <a:rPr dirty="0" sz="2400" spc="-40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400">
              <a:latin typeface="Trebuchet MS"/>
              <a:cs typeface="Trebuchet MS"/>
            </a:endParaRPr>
          </a:p>
          <a:p>
            <a:pPr marL="12700" marR="5080" indent="399415">
              <a:lnSpc>
                <a:spcPct val="132800"/>
              </a:lnSpc>
              <a:spcBef>
                <a:spcPts val="75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schützen,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um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ihre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r>
              <a:rPr dirty="0" sz="24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wahren.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6236" y="1055507"/>
            <a:ext cx="5558282" cy="8162923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9144140" y="9201594"/>
            <a:ext cx="7738109" cy="20320"/>
          </a:xfrm>
          <a:custGeom>
            <a:avLst/>
            <a:gdLst/>
            <a:ahLst/>
            <a:cxnLst/>
            <a:rect l="l" t="t" r="r" b="b"/>
            <a:pathLst>
              <a:path w="7738109" h="20320">
                <a:moveTo>
                  <a:pt x="7737830" y="1435"/>
                </a:moveTo>
                <a:lnTo>
                  <a:pt x="0" y="0"/>
                </a:lnTo>
                <a:lnTo>
                  <a:pt x="0" y="18719"/>
                </a:lnTo>
                <a:lnTo>
                  <a:pt x="7737830" y="20154"/>
                </a:lnTo>
                <a:lnTo>
                  <a:pt x="7737830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66559" y="506165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7" y="9275001"/>
                  </a:moveTo>
                  <a:lnTo>
                    <a:pt x="0" y="9275001"/>
                  </a:lnTo>
                  <a:lnTo>
                    <a:pt x="0" y="0"/>
                  </a:lnTo>
                  <a:lnTo>
                    <a:pt x="17354842" y="0"/>
                  </a:lnTo>
                  <a:lnTo>
                    <a:pt x="17354842" y="9275001"/>
                  </a:lnTo>
                  <a:lnTo>
                    <a:pt x="8677427" y="927500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53762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61229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15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715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6870292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8240" y="1060560"/>
            <a:ext cx="5558282" cy="816292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744775" y="2428195"/>
            <a:ext cx="7089775" cy="6997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400" spc="-150"/>
              <a:t>Strategie</a:t>
            </a:r>
            <a:r>
              <a:rPr dirty="0" sz="4400" spc="-260"/>
              <a:t> </a:t>
            </a:r>
            <a:r>
              <a:rPr dirty="0" sz="4400" spc="-785"/>
              <a:t>1:</a:t>
            </a:r>
            <a:r>
              <a:rPr dirty="0" sz="4400" spc="-260"/>
              <a:t> </a:t>
            </a:r>
            <a:r>
              <a:rPr dirty="0" sz="4400" spc="-55"/>
              <a:t>Echtzeitschutz</a:t>
            </a:r>
            <a:endParaRPr sz="4400"/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58642" y="4400537"/>
            <a:ext cx="2018982" cy="237985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8744775" y="4318247"/>
            <a:ext cx="6864984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700020" algn="l"/>
              </a:tabLst>
            </a:pP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Der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von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überwacht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84216" y="4886312"/>
            <a:ext cx="1898738" cy="302806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8744775" y="4683664"/>
            <a:ext cx="3036570" cy="996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100"/>
              </a:spcBef>
            </a:pP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aktiv</a:t>
            </a:r>
            <a:r>
              <a:rPr dirty="0" sz="24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Ihr</a:t>
            </a:r>
            <a:r>
              <a:rPr dirty="0" sz="24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auf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erkennt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blockiert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54053" y="5369039"/>
            <a:ext cx="2896870" cy="241033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3479017" y="4683664"/>
            <a:ext cx="2243455" cy="996950"/>
          </a:xfrm>
          <a:prstGeom prst="rect">
            <a:avLst/>
          </a:prstGeom>
        </p:spPr>
        <p:txBody>
          <a:bodyPr wrap="square" lIns="0" tIns="13271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45"/>
              </a:spcBef>
            </a:pPr>
            <a:r>
              <a:rPr dirty="0" sz="2400" spc="-434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Diese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Funktion</a:t>
            </a:r>
            <a:endParaRPr sz="2400">
              <a:latin typeface="Trebuchet MS"/>
              <a:cs typeface="Trebuchet MS"/>
            </a:endParaRPr>
          </a:p>
          <a:p>
            <a:pPr algn="r" marR="9525">
              <a:lnSpc>
                <a:spcPct val="100000"/>
              </a:lnSpc>
              <a:spcBef>
                <a:spcPts val="944"/>
              </a:spcBef>
            </a:pP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sofort,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13213" y="5867387"/>
            <a:ext cx="1224508" cy="237985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8744775" y="5664739"/>
            <a:ext cx="2132965" cy="996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100"/>
              </a:spcBef>
            </a:pP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bevor</a:t>
            </a:r>
            <a:r>
              <a:rPr dirty="0" sz="24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sie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entscheidende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50664" y="6353162"/>
            <a:ext cx="3142018" cy="237985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11411436" y="5664739"/>
            <a:ext cx="3980815" cy="996950"/>
          </a:xfrm>
          <a:prstGeom prst="rect">
            <a:avLst/>
          </a:prstGeom>
        </p:spPr>
        <p:txBody>
          <a:bodyPr wrap="square" lIns="0" tIns="132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anrichten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kann,</a:t>
            </a:r>
            <a:r>
              <a:rPr dirty="0" sz="24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eine</a:t>
            </a:r>
            <a:endParaRPr sz="2400">
              <a:latin typeface="Trebuchet MS"/>
              <a:cs typeface="Trebuchet MS"/>
            </a:endParaRPr>
          </a:p>
          <a:p>
            <a:pPr marL="2755265">
              <a:lnSpc>
                <a:spcPct val="100000"/>
              </a:lnSpc>
              <a:spcBef>
                <a:spcPts val="944"/>
              </a:spcBef>
            </a:pP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darstellt.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66559" y="506165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7" y="9275001"/>
                  </a:moveTo>
                  <a:lnTo>
                    <a:pt x="0" y="9275001"/>
                  </a:lnTo>
                  <a:lnTo>
                    <a:pt x="0" y="0"/>
                  </a:lnTo>
                  <a:lnTo>
                    <a:pt x="17354842" y="0"/>
                  </a:lnTo>
                  <a:lnTo>
                    <a:pt x="17354842" y="9275001"/>
                  </a:lnTo>
                  <a:lnTo>
                    <a:pt x="8677427" y="927500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53762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61229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15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715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6870292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8240" y="1060560"/>
            <a:ext cx="5558282" cy="816292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818613" y="2369128"/>
            <a:ext cx="7029450" cy="5854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650" spc="-125"/>
              <a:t>Strategie</a:t>
            </a:r>
            <a:r>
              <a:rPr dirty="0" sz="3650" spc="-220"/>
              <a:t> </a:t>
            </a:r>
            <a:r>
              <a:rPr dirty="0" sz="3650" spc="-395"/>
              <a:t>2:</a:t>
            </a:r>
            <a:r>
              <a:rPr dirty="0" sz="3650" spc="-215"/>
              <a:t> </a:t>
            </a:r>
            <a:r>
              <a:rPr dirty="0" sz="3650" spc="-120"/>
              <a:t>Regelmäßige</a:t>
            </a:r>
            <a:r>
              <a:rPr dirty="0" sz="3650" spc="-215"/>
              <a:t> </a:t>
            </a:r>
            <a:r>
              <a:rPr dirty="0" sz="3650" spc="-10"/>
              <a:t>Scans</a:t>
            </a:r>
            <a:endParaRPr sz="3650"/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86377" y="4374578"/>
            <a:ext cx="836002" cy="23345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30278" y="4884394"/>
            <a:ext cx="2299512" cy="30304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500064" y="5922619"/>
            <a:ext cx="2167039" cy="302806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8858440" y="6951319"/>
            <a:ext cx="1176020" cy="238125"/>
          </a:xfrm>
          <a:custGeom>
            <a:avLst/>
            <a:gdLst/>
            <a:ahLst/>
            <a:cxnLst/>
            <a:rect l="l" t="t" r="r" b="b"/>
            <a:pathLst>
              <a:path w="1176020" h="238125">
                <a:moveTo>
                  <a:pt x="31826" y="6096"/>
                </a:moveTo>
                <a:lnTo>
                  <a:pt x="0" y="6096"/>
                </a:lnTo>
                <a:lnTo>
                  <a:pt x="0" y="234924"/>
                </a:lnTo>
                <a:lnTo>
                  <a:pt x="33896" y="234924"/>
                </a:lnTo>
                <a:lnTo>
                  <a:pt x="33896" y="76276"/>
                </a:lnTo>
                <a:lnTo>
                  <a:pt x="71852" y="76276"/>
                </a:lnTo>
                <a:lnTo>
                  <a:pt x="31826" y="6096"/>
                </a:lnTo>
                <a:close/>
              </a:path>
              <a:path w="1176020" h="238125">
                <a:moveTo>
                  <a:pt x="225488" y="76428"/>
                </a:moveTo>
                <a:lnTo>
                  <a:pt x="191516" y="76428"/>
                </a:lnTo>
                <a:lnTo>
                  <a:pt x="191516" y="234924"/>
                </a:lnTo>
                <a:lnTo>
                  <a:pt x="225488" y="234924"/>
                </a:lnTo>
                <a:lnTo>
                  <a:pt x="225488" y="76428"/>
                </a:lnTo>
                <a:close/>
              </a:path>
              <a:path w="1176020" h="238125">
                <a:moveTo>
                  <a:pt x="71852" y="76276"/>
                </a:moveTo>
                <a:lnTo>
                  <a:pt x="33896" y="76276"/>
                </a:lnTo>
                <a:lnTo>
                  <a:pt x="102527" y="195681"/>
                </a:lnTo>
                <a:lnTo>
                  <a:pt x="123190" y="195681"/>
                </a:lnTo>
                <a:lnTo>
                  <a:pt x="150709" y="147650"/>
                </a:lnTo>
                <a:lnTo>
                  <a:pt x="112560" y="147650"/>
                </a:lnTo>
                <a:lnTo>
                  <a:pt x="71939" y="76428"/>
                </a:lnTo>
                <a:lnTo>
                  <a:pt x="71852" y="76276"/>
                </a:lnTo>
                <a:close/>
              </a:path>
              <a:path w="1176020" h="238125">
                <a:moveTo>
                  <a:pt x="225488" y="6096"/>
                </a:moveTo>
                <a:lnTo>
                  <a:pt x="193890" y="6096"/>
                </a:lnTo>
                <a:lnTo>
                  <a:pt x="112560" y="147650"/>
                </a:lnTo>
                <a:lnTo>
                  <a:pt x="150709" y="147650"/>
                </a:lnTo>
                <a:lnTo>
                  <a:pt x="191516" y="76428"/>
                </a:lnTo>
                <a:lnTo>
                  <a:pt x="225488" y="76428"/>
                </a:lnTo>
                <a:lnTo>
                  <a:pt x="225488" y="6096"/>
                </a:lnTo>
                <a:close/>
              </a:path>
              <a:path w="1176020" h="238125">
                <a:moveTo>
                  <a:pt x="329755" y="128168"/>
                </a:moveTo>
                <a:lnTo>
                  <a:pt x="321729" y="128168"/>
                </a:lnTo>
                <a:lnTo>
                  <a:pt x="311532" y="128573"/>
                </a:lnTo>
                <a:lnTo>
                  <a:pt x="269576" y="142576"/>
                </a:lnTo>
                <a:lnTo>
                  <a:pt x="249034" y="174679"/>
                </a:lnTo>
                <a:lnTo>
                  <a:pt x="248568" y="181013"/>
                </a:lnTo>
                <a:lnTo>
                  <a:pt x="248655" y="186512"/>
                </a:lnTo>
                <a:lnTo>
                  <a:pt x="265455" y="222027"/>
                </a:lnTo>
                <a:lnTo>
                  <a:pt x="308356" y="237985"/>
                </a:lnTo>
                <a:lnTo>
                  <a:pt x="316968" y="237528"/>
                </a:lnTo>
                <a:lnTo>
                  <a:pt x="317544" y="237528"/>
                </a:lnTo>
                <a:lnTo>
                  <a:pt x="355473" y="225653"/>
                </a:lnTo>
                <a:lnTo>
                  <a:pt x="365125" y="217678"/>
                </a:lnTo>
                <a:lnTo>
                  <a:pt x="402691" y="217678"/>
                </a:lnTo>
                <a:lnTo>
                  <a:pt x="402691" y="209499"/>
                </a:lnTo>
                <a:lnTo>
                  <a:pt x="306412" y="209499"/>
                </a:lnTo>
                <a:lnTo>
                  <a:pt x="300915" y="208202"/>
                </a:lnTo>
                <a:lnTo>
                  <a:pt x="300700" y="208202"/>
                </a:lnTo>
                <a:lnTo>
                  <a:pt x="295630" y="205346"/>
                </a:lnTo>
                <a:lnTo>
                  <a:pt x="280847" y="173520"/>
                </a:lnTo>
                <a:lnTo>
                  <a:pt x="284657" y="167132"/>
                </a:lnTo>
                <a:lnTo>
                  <a:pt x="324180" y="154863"/>
                </a:lnTo>
                <a:lnTo>
                  <a:pt x="395050" y="154863"/>
                </a:lnTo>
                <a:lnTo>
                  <a:pt x="395035" y="132702"/>
                </a:lnTo>
                <a:lnTo>
                  <a:pt x="361734" y="132702"/>
                </a:lnTo>
                <a:lnTo>
                  <a:pt x="360540" y="132207"/>
                </a:lnTo>
                <a:lnTo>
                  <a:pt x="355587" y="131343"/>
                </a:lnTo>
                <a:lnTo>
                  <a:pt x="338137" y="128816"/>
                </a:lnTo>
                <a:lnTo>
                  <a:pt x="329755" y="128168"/>
                </a:lnTo>
                <a:close/>
              </a:path>
              <a:path w="1176020" h="238125">
                <a:moveTo>
                  <a:pt x="402691" y="217678"/>
                </a:moveTo>
                <a:lnTo>
                  <a:pt x="365125" y="217678"/>
                </a:lnTo>
                <a:lnTo>
                  <a:pt x="365887" y="221564"/>
                </a:lnTo>
                <a:lnTo>
                  <a:pt x="386041" y="235521"/>
                </a:lnTo>
                <a:lnTo>
                  <a:pt x="387184" y="235775"/>
                </a:lnTo>
                <a:lnTo>
                  <a:pt x="388747" y="235775"/>
                </a:lnTo>
                <a:lnTo>
                  <a:pt x="390715" y="235521"/>
                </a:lnTo>
                <a:lnTo>
                  <a:pt x="402691" y="234403"/>
                </a:lnTo>
                <a:lnTo>
                  <a:pt x="402691" y="217678"/>
                </a:lnTo>
                <a:close/>
              </a:path>
              <a:path w="1176020" h="238125">
                <a:moveTo>
                  <a:pt x="395050" y="154863"/>
                </a:moveTo>
                <a:lnTo>
                  <a:pt x="331330" y="154863"/>
                </a:lnTo>
                <a:lnTo>
                  <a:pt x="338404" y="155524"/>
                </a:lnTo>
                <a:lnTo>
                  <a:pt x="352488" y="158203"/>
                </a:lnTo>
                <a:lnTo>
                  <a:pt x="357911" y="159626"/>
                </a:lnTo>
                <a:lnTo>
                  <a:pt x="361734" y="161099"/>
                </a:lnTo>
                <a:lnTo>
                  <a:pt x="361734" y="181013"/>
                </a:lnTo>
                <a:lnTo>
                  <a:pt x="361264" y="182537"/>
                </a:lnTo>
                <a:lnTo>
                  <a:pt x="360311" y="184531"/>
                </a:lnTo>
                <a:lnTo>
                  <a:pt x="359422" y="186512"/>
                </a:lnTo>
                <a:lnTo>
                  <a:pt x="326304" y="208202"/>
                </a:lnTo>
                <a:lnTo>
                  <a:pt x="313258" y="209499"/>
                </a:lnTo>
                <a:lnTo>
                  <a:pt x="402691" y="209499"/>
                </a:lnTo>
                <a:lnTo>
                  <a:pt x="402691" y="206311"/>
                </a:lnTo>
                <a:lnTo>
                  <a:pt x="397840" y="205955"/>
                </a:lnTo>
                <a:lnTo>
                  <a:pt x="395338" y="205740"/>
                </a:lnTo>
                <a:lnTo>
                  <a:pt x="395084" y="205486"/>
                </a:lnTo>
                <a:lnTo>
                  <a:pt x="395050" y="154863"/>
                </a:lnTo>
                <a:close/>
              </a:path>
              <a:path w="1176020" h="238125">
                <a:moveTo>
                  <a:pt x="385070" y="90932"/>
                </a:moveTo>
                <a:lnTo>
                  <a:pt x="323291" y="90932"/>
                </a:lnTo>
                <a:lnTo>
                  <a:pt x="331952" y="91558"/>
                </a:lnTo>
                <a:lnTo>
                  <a:pt x="339571" y="93438"/>
                </a:lnTo>
                <a:lnTo>
                  <a:pt x="361716" y="128168"/>
                </a:lnTo>
                <a:lnTo>
                  <a:pt x="361734" y="132702"/>
                </a:lnTo>
                <a:lnTo>
                  <a:pt x="395035" y="132702"/>
                </a:lnTo>
                <a:lnTo>
                  <a:pt x="394922" y="128816"/>
                </a:lnTo>
                <a:lnTo>
                  <a:pt x="393854" y="115004"/>
                </a:lnTo>
                <a:lnTo>
                  <a:pt x="390389" y="101742"/>
                </a:lnTo>
                <a:lnTo>
                  <a:pt x="390315" y="101458"/>
                </a:lnTo>
                <a:lnTo>
                  <a:pt x="385070" y="90932"/>
                </a:lnTo>
                <a:close/>
              </a:path>
              <a:path w="1176020" h="238125">
                <a:moveTo>
                  <a:pt x="325374" y="60883"/>
                </a:moveTo>
                <a:lnTo>
                  <a:pt x="284731" y="69907"/>
                </a:lnTo>
                <a:lnTo>
                  <a:pt x="256235" y="86537"/>
                </a:lnTo>
                <a:lnTo>
                  <a:pt x="270205" y="112268"/>
                </a:lnTo>
                <a:lnTo>
                  <a:pt x="279054" y="106493"/>
                </a:lnTo>
                <a:lnTo>
                  <a:pt x="287010" y="101742"/>
                </a:lnTo>
                <a:lnTo>
                  <a:pt x="294076" y="98016"/>
                </a:lnTo>
                <a:lnTo>
                  <a:pt x="300253" y="95313"/>
                </a:lnTo>
                <a:lnTo>
                  <a:pt x="307873" y="92379"/>
                </a:lnTo>
                <a:lnTo>
                  <a:pt x="315569" y="90932"/>
                </a:lnTo>
                <a:lnTo>
                  <a:pt x="385070" y="90932"/>
                </a:lnTo>
                <a:lnTo>
                  <a:pt x="384414" y="89615"/>
                </a:lnTo>
                <a:lnTo>
                  <a:pt x="376148" y="79476"/>
                </a:lnTo>
                <a:lnTo>
                  <a:pt x="365895" y="71342"/>
                </a:lnTo>
                <a:lnTo>
                  <a:pt x="354014" y="65532"/>
                </a:lnTo>
                <a:lnTo>
                  <a:pt x="340506" y="62045"/>
                </a:lnTo>
                <a:lnTo>
                  <a:pt x="325374" y="60883"/>
                </a:lnTo>
                <a:close/>
              </a:path>
              <a:path w="1176020" h="238125">
                <a:moveTo>
                  <a:pt x="816965" y="128168"/>
                </a:moveTo>
                <a:lnTo>
                  <a:pt x="808939" y="128168"/>
                </a:lnTo>
                <a:lnTo>
                  <a:pt x="798737" y="128573"/>
                </a:lnTo>
                <a:lnTo>
                  <a:pt x="756785" y="142576"/>
                </a:lnTo>
                <a:lnTo>
                  <a:pt x="736244" y="174679"/>
                </a:lnTo>
                <a:lnTo>
                  <a:pt x="735778" y="181013"/>
                </a:lnTo>
                <a:lnTo>
                  <a:pt x="735865" y="186512"/>
                </a:lnTo>
                <a:lnTo>
                  <a:pt x="752654" y="222027"/>
                </a:lnTo>
                <a:lnTo>
                  <a:pt x="779775" y="236245"/>
                </a:lnTo>
                <a:lnTo>
                  <a:pt x="779985" y="236245"/>
                </a:lnTo>
                <a:lnTo>
                  <a:pt x="787338" y="237528"/>
                </a:lnTo>
                <a:lnTo>
                  <a:pt x="795553" y="237985"/>
                </a:lnTo>
                <a:lnTo>
                  <a:pt x="804167" y="237528"/>
                </a:lnTo>
                <a:lnTo>
                  <a:pt x="804743" y="237528"/>
                </a:lnTo>
                <a:lnTo>
                  <a:pt x="842683" y="225653"/>
                </a:lnTo>
                <a:lnTo>
                  <a:pt x="852335" y="217678"/>
                </a:lnTo>
                <a:lnTo>
                  <a:pt x="889901" y="217678"/>
                </a:lnTo>
                <a:lnTo>
                  <a:pt x="889901" y="209499"/>
                </a:lnTo>
                <a:lnTo>
                  <a:pt x="793623" y="209499"/>
                </a:lnTo>
                <a:lnTo>
                  <a:pt x="788125" y="208202"/>
                </a:lnTo>
                <a:lnTo>
                  <a:pt x="787910" y="208202"/>
                </a:lnTo>
                <a:lnTo>
                  <a:pt x="782840" y="205346"/>
                </a:lnTo>
                <a:lnTo>
                  <a:pt x="768045" y="173520"/>
                </a:lnTo>
                <a:lnTo>
                  <a:pt x="771867" y="167132"/>
                </a:lnTo>
                <a:lnTo>
                  <a:pt x="811390" y="154863"/>
                </a:lnTo>
                <a:lnTo>
                  <a:pt x="882260" y="154863"/>
                </a:lnTo>
                <a:lnTo>
                  <a:pt x="882245" y="132702"/>
                </a:lnTo>
                <a:lnTo>
                  <a:pt x="848931" y="132702"/>
                </a:lnTo>
                <a:lnTo>
                  <a:pt x="847737" y="132207"/>
                </a:lnTo>
                <a:lnTo>
                  <a:pt x="842784" y="131343"/>
                </a:lnTo>
                <a:lnTo>
                  <a:pt x="825347" y="128816"/>
                </a:lnTo>
                <a:lnTo>
                  <a:pt x="816965" y="128168"/>
                </a:lnTo>
                <a:close/>
              </a:path>
              <a:path w="1176020" h="238125">
                <a:moveTo>
                  <a:pt x="461441" y="0"/>
                </a:moveTo>
                <a:lnTo>
                  <a:pt x="428066" y="0"/>
                </a:lnTo>
                <a:lnTo>
                  <a:pt x="428157" y="200837"/>
                </a:lnTo>
                <a:lnTo>
                  <a:pt x="428273" y="202298"/>
                </a:lnTo>
                <a:lnTo>
                  <a:pt x="428385" y="203708"/>
                </a:lnTo>
                <a:lnTo>
                  <a:pt x="428481" y="204914"/>
                </a:lnTo>
                <a:lnTo>
                  <a:pt x="428592" y="206311"/>
                </a:lnTo>
                <a:lnTo>
                  <a:pt x="450399" y="234403"/>
                </a:lnTo>
                <a:lnTo>
                  <a:pt x="450609" y="234403"/>
                </a:lnTo>
                <a:lnTo>
                  <a:pt x="457567" y="236245"/>
                </a:lnTo>
                <a:lnTo>
                  <a:pt x="458277" y="236245"/>
                </a:lnTo>
                <a:lnTo>
                  <a:pt x="465162" y="236791"/>
                </a:lnTo>
                <a:lnTo>
                  <a:pt x="469620" y="236791"/>
                </a:lnTo>
                <a:lnTo>
                  <a:pt x="474827" y="236245"/>
                </a:lnTo>
                <a:lnTo>
                  <a:pt x="486765" y="234061"/>
                </a:lnTo>
                <a:lnTo>
                  <a:pt x="493534" y="231927"/>
                </a:lnTo>
                <a:lnTo>
                  <a:pt x="501065" y="228765"/>
                </a:lnTo>
                <a:lnTo>
                  <a:pt x="496210" y="206579"/>
                </a:lnTo>
                <a:lnTo>
                  <a:pt x="496151" y="206311"/>
                </a:lnTo>
                <a:lnTo>
                  <a:pt x="496026" y="205740"/>
                </a:lnTo>
                <a:lnTo>
                  <a:pt x="467847" y="205740"/>
                </a:lnTo>
                <a:lnTo>
                  <a:pt x="465289" y="204914"/>
                </a:lnTo>
                <a:lnTo>
                  <a:pt x="463832" y="203708"/>
                </a:lnTo>
                <a:lnTo>
                  <a:pt x="462216" y="202298"/>
                </a:lnTo>
                <a:lnTo>
                  <a:pt x="461520" y="199021"/>
                </a:lnTo>
                <a:lnTo>
                  <a:pt x="461441" y="0"/>
                </a:lnTo>
                <a:close/>
              </a:path>
              <a:path w="1176020" h="238125">
                <a:moveTo>
                  <a:pt x="889901" y="217678"/>
                </a:moveTo>
                <a:lnTo>
                  <a:pt x="852335" y="217678"/>
                </a:lnTo>
                <a:lnTo>
                  <a:pt x="853028" y="221274"/>
                </a:lnTo>
                <a:lnTo>
                  <a:pt x="873252" y="235521"/>
                </a:lnTo>
                <a:lnTo>
                  <a:pt x="874382" y="235775"/>
                </a:lnTo>
                <a:lnTo>
                  <a:pt x="875944" y="235775"/>
                </a:lnTo>
                <a:lnTo>
                  <a:pt x="877925" y="235521"/>
                </a:lnTo>
                <a:lnTo>
                  <a:pt x="889901" y="234403"/>
                </a:lnTo>
                <a:lnTo>
                  <a:pt x="889901" y="217678"/>
                </a:lnTo>
                <a:close/>
              </a:path>
              <a:path w="1176020" h="238125">
                <a:moveTo>
                  <a:pt x="517156" y="63639"/>
                </a:moveTo>
                <a:lnTo>
                  <a:pt x="483260" y="63639"/>
                </a:lnTo>
                <a:lnTo>
                  <a:pt x="556944" y="234950"/>
                </a:lnTo>
                <a:lnTo>
                  <a:pt x="583313" y="234950"/>
                </a:lnTo>
                <a:lnTo>
                  <a:pt x="601687" y="190766"/>
                </a:lnTo>
                <a:lnTo>
                  <a:pt x="570763" y="190766"/>
                </a:lnTo>
                <a:lnTo>
                  <a:pt x="517156" y="63639"/>
                </a:lnTo>
                <a:close/>
              </a:path>
              <a:path w="1176020" h="238125">
                <a:moveTo>
                  <a:pt x="643356" y="166090"/>
                </a:moveTo>
                <a:lnTo>
                  <a:pt x="611949" y="166090"/>
                </a:lnTo>
                <a:lnTo>
                  <a:pt x="640954" y="234950"/>
                </a:lnTo>
                <a:lnTo>
                  <a:pt x="667247" y="234950"/>
                </a:lnTo>
                <a:lnTo>
                  <a:pt x="686251" y="190766"/>
                </a:lnTo>
                <a:lnTo>
                  <a:pt x="653427" y="190766"/>
                </a:lnTo>
                <a:lnTo>
                  <a:pt x="643356" y="166090"/>
                </a:lnTo>
                <a:close/>
              </a:path>
              <a:path w="1176020" h="238125">
                <a:moveTo>
                  <a:pt x="882260" y="154863"/>
                </a:moveTo>
                <a:lnTo>
                  <a:pt x="818527" y="154863"/>
                </a:lnTo>
                <a:lnTo>
                  <a:pt x="825614" y="155524"/>
                </a:lnTo>
                <a:lnTo>
                  <a:pt x="839685" y="158203"/>
                </a:lnTo>
                <a:lnTo>
                  <a:pt x="845121" y="159626"/>
                </a:lnTo>
                <a:lnTo>
                  <a:pt x="848931" y="161099"/>
                </a:lnTo>
                <a:lnTo>
                  <a:pt x="848931" y="181013"/>
                </a:lnTo>
                <a:lnTo>
                  <a:pt x="848461" y="182537"/>
                </a:lnTo>
                <a:lnTo>
                  <a:pt x="847521" y="184531"/>
                </a:lnTo>
                <a:lnTo>
                  <a:pt x="846632" y="186512"/>
                </a:lnTo>
                <a:lnTo>
                  <a:pt x="813508" y="208202"/>
                </a:lnTo>
                <a:lnTo>
                  <a:pt x="800455" y="209499"/>
                </a:lnTo>
                <a:lnTo>
                  <a:pt x="889901" y="209499"/>
                </a:lnTo>
                <a:lnTo>
                  <a:pt x="889901" y="206311"/>
                </a:lnTo>
                <a:lnTo>
                  <a:pt x="885037" y="205955"/>
                </a:lnTo>
                <a:lnTo>
                  <a:pt x="882535" y="205740"/>
                </a:lnTo>
                <a:lnTo>
                  <a:pt x="882201" y="205346"/>
                </a:lnTo>
                <a:lnTo>
                  <a:pt x="882260" y="154863"/>
                </a:lnTo>
                <a:close/>
              </a:path>
              <a:path w="1176020" h="238125">
                <a:moveTo>
                  <a:pt x="494817" y="200215"/>
                </a:moveTo>
                <a:lnTo>
                  <a:pt x="487939" y="202298"/>
                </a:lnTo>
                <a:lnTo>
                  <a:pt x="482879" y="203708"/>
                </a:lnTo>
                <a:lnTo>
                  <a:pt x="476186" y="205193"/>
                </a:lnTo>
                <a:lnTo>
                  <a:pt x="471384" y="205740"/>
                </a:lnTo>
                <a:lnTo>
                  <a:pt x="496026" y="205740"/>
                </a:lnTo>
                <a:lnTo>
                  <a:pt x="494817" y="200215"/>
                </a:lnTo>
                <a:close/>
              </a:path>
              <a:path w="1176020" h="238125">
                <a:moveTo>
                  <a:pt x="596236" y="64066"/>
                </a:moveTo>
                <a:lnTo>
                  <a:pt x="563904" y="64066"/>
                </a:lnTo>
                <a:lnTo>
                  <a:pt x="593217" y="135750"/>
                </a:lnTo>
                <a:lnTo>
                  <a:pt x="570763" y="190766"/>
                </a:lnTo>
                <a:lnTo>
                  <a:pt x="601687" y="190766"/>
                </a:lnTo>
                <a:lnTo>
                  <a:pt x="611949" y="166090"/>
                </a:lnTo>
                <a:lnTo>
                  <a:pt x="643356" y="166090"/>
                </a:lnTo>
                <a:lnTo>
                  <a:pt x="630974" y="135750"/>
                </a:lnTo>
                <a:lnTo>
                  <a:pt x="643615" y="104457"/>
                </a:lnTo>
                <a:lnTo>
                  <a:pt x="612025" y="104457"/>
                </a:lnTo>
                <a:lnTo>
                  <a:pt x="596236" y="64066"/>
                </a:lnTo>
                <a:close/>
              </a:path>
              <a:path w="1176020" h="238125">
                <a:moveTo>
                  <a:pt x="740930" y="63639"/>
                </a:moveTo>
                <a:lnTo>
                  <a:pt x="706666" y="63639"/>
                </a:lnTo>
                <a:lnTo>
                  <a:pt x="653427" y="190766"/>
                </a:lnTo>
                <a:lnTo>
                  <a:pt x="686251" y="190766"/>
                </a:lnTo>
                <a:lnTo>
                  <a:pt x="740930" y="63639"/>
                </a:lnTo>
                <a:close/>
              </a:path>
              <a:path w="1176020" h="238125">
                <a:moveTo>
                  <a:pt x="872275" y="90932"/>
                </a:moveTo>
                <a:lnTo>
                  <a:pt x="810501" y="90932"/>
                </a:lnTo>
                <a:lnTo>
                  <a:pt x="819162" y="91558"/>
                </a:lnTo>
                <a:lnTo>
                  <a:pt x="826781" y="93438"/>
                </a:lnTo>
                <a:lnTo>
                  <a:pt x="848914" y="128168"/>
                </a:lnTo>
                <a:lnTo>
                  <a:pt x="848931" y="132702"/>
                </a:lnTo>
                <a:lnTo>
                  <a:pt x="882245" y="132702"/>
                </a:lnTo>
                <a:lnTo>
                  <a:pt x="882132" y="128816"/>
                </a:lnTo>
                <a:lnTo>
                  <a:pt x="881062" y="115004"/>
                </a:lnTo>
                <a:lnTo>
                  <a:pt x="877595" y="101742"/>
                </a:lnTo>
                <a:lnTo>
                  <a:pt x="877520" y="101458"/>
                </a:lnTo>
                <a:lnTo>
                  <a:pt x="872275" y="90932"/>
                </a:lnTo>
                <a:close/>
              </a:path>
              <a:path w="1176020" h="238125">
                <a:moveTo>
                  <a:pt x="812584" y="60883"/>
                </a:moveTo>
                <a:lnTo>
                  <a:pt x="771929" y="69907"/>
                </a:lnTo>
                <a:lnTo>
                  <a:pt x="743445" y="86537"/>
                </a:lnTo>
                <a:lnTo>
                  <a:pt x="757415" y="112268"/>
                </a:lnTo>
                <a:lnTo>
                  <a:pt x="766264" y="106493"/>
                </a:lnTo>
                <a:lnTo>
                  <a:pt x="774219" y="101742"/>
                </a:lnTo>
                <a:lnTo>
                  <a:pt x="781280" y="98016"/>
                </a:lnTo>
                <a:lnTo>
                  <a:pt x="787450" y="95313"/>
                </a:lnTo>
                <a:lnTo>
                  <a:pt x="795083" y="92379"/>
                </a:lnTo>
                <a:lnTo>
                  <a:pt x="802767" y="90932"/>
                </a:lnTo>
                <a:lnTo>
                  <a:pt x="872275" y="90932"/>
                </a:lnTo>
                <a:lnTo>
                  <a:pt x="871619" y="89615"/>
                </a:lnTo>
                <a:lnTo>
                  <a:pt x="863358" y="79476"/>
                </a:lnTo>
                <a:lnTo>
                  <a:pt x="853105" y="71342"/>
                </a:lnTo>
                <a:lnTo>
                  <a:pt x="841224" y="65532"/>
                </a:lnTo>
                <a:lnTo>
                  <a:pt x="827716" y="62045"/>
                </a:lnTo>
                <a:lnTo>
                  <a:pt x="812584" y="60883"/>
                </a:lnTo>
                <a:close/>
              </a:path>
              <a:path w="1176020" h="238125">
                <a:moveTo>
                  <a:pt x="659931" y="64066"/>
                </a:moveTo>
                <a:lnTo>
                  <a:pt x="627954" y="64066"/>
                </a:lnTo>
                <a:lnTo>
                  <a:pt x="612025" y="104457"/>
                </a:lnTo>
                <a:lnTo>
                  <a:pt x="643615" y="104457"/>
                </a:lnTo>
                <a:lnTo>
                  <a:pt x="659931" y="64066"/>
                </a:lnTo>
                <a:close/>
              </a:path>
              <a:path w="1176020" h="238125">
                <a:moveTo>
                  <a:pt x="1090955" y="60883"/>
                </a:moveTo>
                <a:lnTo>
                  <a:pt x="1046861" y="72936"/>
                </a:lnTo>
                <a:lnTo>
                  <a:pt x="1016381" y="104978"/>
                </a:lnTo>
                <a:lnTo>
                  <a:pt x="1005476" y="148539"/>
                </a:lnTo>
                <a:lnTo>
                  <a:pt x="1005459" y="148844"/>
                </a:lnTo>
                <a:lnTo>
                  <a:pt x="1005746" y="155409"/>
                </a:lnTo>
                <a:lnTo>
                  <a:pt x="1005852" y="157814"/>
                </a:lnTo>
                <a:lnTo>
                  <a:pt x="1019449" y="198242"/>
                </a:lnTo>
                <a:lnTo>
                  <a:pt x="1049357" y="227054"/>
                </a:lnTo>
                <a:lnTo>
                  <a:pt x="1082864" y="237644"/>
                </a:lnTo>
                <a:lnTo>
                  <a:pt x="1084285" y="237644"/>
                </a:lnTo>
                <a:lnTo>
                  <a:pt x="1091247" y="237985"/>
                </a:lnTo>
                <a:lnTo>
                  <a:pt x="1129642" y="229547"/>
                </a:lnTo>
                <a:lnTo>
                  <a:pt x="1155037" y="209499"/>
                </a:lnTo>
                <a:lnTo>
                  <a:pt x="1092136" y="209499"/>
                </a:lnTo>
                <a:lnTo>
                  <a:pt x="1085531" y="209068"/>
                </a:lnTo>
                <a:lnTo>
                  <a:pt x="1052264" y="189420"/>
                </a:lnTo>
                <a:lnTo>
                  <a:pt x="1040320" y="163042"/>
                </a:lnTo>
                <a:lnTo>
                  <a:pt x="1174064" y="163042"/>
                </a:lnTo>
                <a:lnTo>
                  <a:pt x="1175207" y="158534"/>
                </a:lnTo>
                <a:lnTo>
                  <a:pt x="1175778" y="155409"/>
                </a:lnTo>
                <a:lnTo>
                  <a:pt x="1175778" y="148539"/>
                </a:lnTo>
                <a:lnTo>
                  <a:pt x="1175109" y="137151"/>
                </a:lnTo>
                <a:lnTo>
                  <a:pt x="1175100" y="136988"/>
                </a:lnTo>
                <a:lnTo>
                  <a:pt x="1174833" y="135534"/>
                </a:lnTo>
                <a:lnTo>
                  <a:pt x="1039571" y="135534"/>
                </a:lnTo>
                <a:lnTo>
                  <a:pt x="1039885" y="131000"/>
                </a:lnTo>
                <a:lnTo>
                  <a:pt x="1066038" y="96354"/>
                </a:lnTo>
                <a:lnTo>
                  <a:pt x="1091247" y="89662"/>
                </a:lnTo>
                <a:lnTo>
                  <a:pt x="1154116" y="89662"/>
                </a:lnTo>
                <a:lnTo>
                  <a:pt x="1152097" y="87185"/>
                </a:lnTo>
                <a:lnTo>
                  <a:pt x="1114648" y="63933"/>
                </a:lnTo>
                <a:lnTo>
                  <a:pt x="1103194" y="61646"/>
                </a:lnTo>
                <a:lnTo>
                  <a:pt x="1090955" y="60883"/>
                </a:lnTo>
                <a:close/>
              </a:path>
              <a:path w="1176020" h="238125">
                <a:moveTo>
                  <a:pt x="946492" y="63639"/>
                </a:moveTo>
                <a:lnTo>
                  <a:pt x="914374" y="63639"/>
                </a:lnTo>
                <a:lnTo>
                  <a:pt x="914374" y="234925"/>
                </a:lnTo>
                <a:lnTo>
                  <a:pt x="947750" y="234925"/>
                </a:lnTo>
                <a:lnTo>
                  <a:pt x="947750" y="131000"/>
                </a:lnTo>
                <a:lnTo>
                  <a:pt x="951005" y="123294"/>
                </a:lnTo>
                <a:lnTo>
                  <a:pt x="983999" y="97396"/>
                </a:lnTo>
                <a:lnTo>
                  <a:pt x="993852" y="95446"/>
                </a:lnTo>
                <a:lnTo>
                  <a:pt x="992968" y="95446"/>
                </a:lnTo>
                <a:lnTo>
                  <a:pt x="1006195" y="94424"/>
                </a:lnTo>
                <a:lnTo>
                  <a:pt x="1006195" y="88379"/>
                </a:lnTo>
                <a:lnTo>
                  <a:pt x="944638" y="88379"/>
                </a:lnTo>
                <a:lnTo>
                  <a:pt x="946439" y="64348"/>
                </a:lnTo>
                <a:lnTo>
                  <a:pt x="946492" y="63639"/>
                </a:lnTo>
                <a:close/>
              </a:path>
              <a:path w="1176020" h="238125">
                <a:moveTo>
                  <a:pt x="1137196" y="179692"/>
                </a:moveTo>
                <a:lnTo>
                  <a:pt x="1105461" y="207773"/>
                </a:lnTo>
                <a:lnTo>
                  <a:pt x="1092136" y="209499"/>
                </a:lnTo>
                <a:lnTo>
                  <a:pt x="1155037" y="209499"/>
                </a:lnTo>
                <a:lnTo>
                  <a:pt x="1158563" y="204749"/>
                </a:lnTo>
                <a:lnTo>
                  <a:pt x="1163221" y="196848"/>
                </a:lnTo>
                <a:lnTo>
                  <a:pt x="1167523" y="187794"/>
                </a:lnTo>
                <a:lnTo>
                  <a:pt x="1137196" y="179692"/>
                </a:lnTo>
                <a:close/>
              </a:path>
              <a:path w="1176020" h="238125">
                <a:moveTo>
                  <a:pt x="1154116" y="89662"/>
                </a:moveTo>
                <a:lnTo>
                  <a:pt x="1091247" y="89662"/>
                </a:lnTo>
                <a:lnTo>
                  <a:pt x="1098017" y="90079"/>
                </a:lnTo>
                <a:lnTo>
                  <a:pt x="1104498" y="91332"/>
                </a:lnTo>
                <a:lnTo>
                  <a:pt x="1135329" y="114719"/>
                </a:lnTo>
                <a:lnTo>
                  <a:pt x="1143215" y="135534"/>
                </a:lnTo>
                <a:lnTo>
                  <a:pt x="1174833" y="135534"/>
                </a:lnTo>
                <a:lnTo>
                  <a:pt x="1173071" y="125944"/>
                </a:lnTo>
                <a:lnTo>
                  <a:pt x="1169670" y="115281"/>
                </a:lnTo>
                <a:lnTo>
                  <a:pt x="1164920" y="105130"/>
                </a:lnTo>
                <a:lnTo>
                  <a:pt x="1159019" y="95677"/>
                </a:lnTo>
                <a:lnTo>
                  <a:pt x="1154116" y="89662"/>
                </a:lnTo>
                <a:close/>
              </a:path>
              <a:path w="1176020" h="238125">
                <a:moveTo>
                  <a:pt x="998784" y="62852"/>
                </a:moveTo>
                <a:lnTo>
                  <a:pt x="992390" y="62852"/>
                </a:lnTo>
                <a:lnTo>
                  <a:pt x="990206" y="63042"/>
                </a:lnTo>
                <a:lnTo>
                  <a:pt x="950036" y="82143"/>
                </a:lnTo>
                <a:lnTo>
                  <a:pt x="944638" y="88379"/>
                </a:lnTo>
                <a:lnTo>
                  <a:pt x="1006195" y="88379"/>
                </a:lnTo>
                <a:lnTo>
                  <a:pt x="1006195" y="64160"/>
                </a:lnTo>
                <a:lnTo>
                  <a:pt x="1001382" y="63220"/>
                </a:lnTo>
                <a:lnTo>
                  <a:pt x="998784" y="628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831142" y="6951319"/>
            <a:ext cx="1898700" cy="302806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8818613" y="4138822"/>
            <a:ext cx="7075805" cy="3121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29285">
              <a:lnSpc>
                <a:spcPct val="140600"/>
              </a:lnSpc>
              <a:spcBef>
                <a:spcPts val="100"/>
              </a:spcBef>
              <a:tabLst>
                <a:tab pos="2879725" algn="l"/>
                <a:tab pos="5499735" algn="l"/>
              </a:tabLst>
            </a:pP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Regelmäßige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sind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entscheidend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für</a:t>
            </a:r>
            <a:r>
              <a:rPr dirty="0" sz="24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die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Aufrechterhaltung</a:t>
            </a:r>
            <a:r>
              <a:rPr dirty="0" sz="2400" spc="3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der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-484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40"/>
              </a:spcBef>
            </a:pPr>
            <a:endParaRPr sz="2400">
              <a:latin typeface="Trebuchet MS"/>
              <a:cs typeface="Trebuchet MS"/>
            </a:endParaRPr>
          </a:p>
          <a:p>
            <a:pPr marL="12700" marR="639445">
              <a:lnSpc>
                <a:spcPct val="140600"/>
              </a:lnSpc>
              <a:tabLst>
                <a:tab pos="5847080" algn="l"/>
              </a:tabLst>
            </a:pP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ermöglicht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-35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die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sicherstellen,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dass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Ihr</a:t>
            </a:r>
            <a:r>
              <a:rPr dirty="0" sz="24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regelmäßig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auf</a:t>
            </a:r>
            <a:endParaRPr sz="2400">
              <a:latin typeface="Trebuchet MS"/>
              <a:cs typeface="Trebuchet MS"/>
            </a:endParaRPr>
          </a:p>
          <a:p>
            <a:pPr marL="1289685">
              <a:lnSpc>
                <a:spcPct val="100000"/>
              </a:lnSpc>
              <a:spcBef>
                <a:spcPts val="1170"/>
              </a:spcBef>
              <a:tabLst>
                <a:tab pos="4997450" algn="l"/>
              </a:tabLst>
            </a:pP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andere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überprüft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wird.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4349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20"/>
              </a:spcBef>
            </a:pPr>
            <a:r>
              <a:rPr dirty="0" spc="-105"/>
              <a:t>Strategie</a:t>
            </a:r>
            <a:r>
              <a:rPr dirty="0" spc="-210"/>
              <a:t> </a:t>
            </a:r>
            <a:r>
              <a:rPr dirty="0" spc="-295"/>
              <a:t>3:</a:t>
            </a:r>
            <a:r>
              <a:rPr dirty="0" spc="-204"/>
              <a:t> </a:t>
            </a:r>
            <a:r>
              <a:rPr dirty="0" spc="-75"/>
              <a:t>Malwarebytes</a:t>
            </a:r>
            <a:r>
              <a:rPr dirty="0" spc="-204"/>
              <a:t> </a:t>
            </a:r>
            <a:r>
              <a:rPr dirty="0" spc="-75"/>
              <a:t>Chameleon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5387" y="2811157"/>
            <a:ext cx="1609750" cy="237972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7718641" y="3322459"/>
            <a:ext cx="1099185" cy="306070"/>
          </a:xfrm>
          <a:custGeom>
            <a:avLst/>
            <a:gdLst/>
            <a:ahLst/>
            <a:cxnLst/>
            <a:rect l="l" t="t" r="r" b="b"/>
            <a:pathLst>
              <a:path w="1099184" h="306070">
                <a:moveTo>
                  <a:pt x="122148" y="9144"/>
                </a:moveTo>
                <a:lnTo>
                  <a:pt x="95758" y="9144"/>
                </a:lnTo>
                <a:lnTo>
                  <a:pt x="0" y="237972"/>
                </a:lnTo>
                <a:lnTo>
                  <a:pt x="36576" y="237972"/>
                </a:lnTo>
                <a:lnTo>
                  <a:pt x="64312" y="170395"/>
                </a:lnTo>
                <a:lnTo>
                  <a:pt x="189153" y="170395"/>
                </a:lnTo>
                <a:lnTo>
                  <a:pt x="176920" y="140957"/>
                </a:lnTo>
                <a:lnTo>
                  <a:pt x="74129" y="140957"/>
                </a:lnTo>
                <a:lnTo>
                  <a:pt x="108775" y="57086"/>
                </a:lnTo>
                <a:lnTo>
                  <a:pt x="142070" y="57086"/>
                </a:lnTo>
                <a:lnTo>
                  <a:pt x="122148" y="9144"/>
                </a:lnTo>
                <a:close/>
              </a:path>
              <a:path w="1099184" h="306070">
                <a:moveTo>
                  <a:pt x="189153" y="170395"/>
                </a:moveTo>
                <a:lnTo>
                  <a:pt x="152996" y="170395"/>
                </a:lnTo>
                <a:lnTo>
                  <a:pt x="181025" y="237972"/>
                </a:lnTo>
                <a:lnTo>
                  <a:pt x="217233" y="237972"/>
                </a:lnTo>
                <a:lnTo>
                  <a:pt x="189153" y="170395"/>
                </a:lnTo>
                <a:close/>
              </a:path>
              <a:path w="1099184" h="306070">
                <a:moveTo>
                  <a:pt x="142070" y="57086"/>
                </a:moveTo>
                <a:lnTo>
                  <a:pt x="108775" y="57086"/>
                </a:lnTo>
                <a:lnTo>
                  <a:pt x="142963" y="140957"/>
                </a:lnTo>
                <a:lnTo>
                  <a:pt x="176920" y="140957"/>
                </a:lnTo>
                <a:lnTo>
                  <a:pt x="142070" y="57086"/>
                </a:lnTo>
                <a:close/>
              </a:path>
              <a:path w="1099184" h="306070">
                <a:moveTo>
                  <a:pt x="259753" y="66687"/>
                </a:moveTo>
                <a:lnTo>
                  <a:pt x="228231" y="66687"/>
                </a:lnTo>
                <a:lnTo>
                  <a:pt x="228231" y="237972"/>
                </a:lnTo>
                <a:lnTo>
                  <a:pt x="261607" y="237972"/>
                </a:lnTo>
                <a:lnTo>
                  <a:pt x="261607" y="135445"/>
                </a:lnTo>
                <a:lnTo>
                  <a:pt x="263791" y="128168"/>
                </a:lnTo>
                <a:lnTo>
                  <a:pt x="298881" y="97243"/>
                </a:lnTo>
                <a:lnTo>
                  <a:pt x="305993" y="95453"/>
                </a:lnTo>
                <a:lnTo>
                  <a:pt x="368184" y="95453"/>
                </a:lnTo>
                <a:lnTo>
                  <a:pt x="367303" y="93091"/>
                </a:lnTo>
                <a:lnTo>
                  <a:pt x="257111" y="93091"/>
                </a:lnTo>
                <a:lnTo>
                  <a:pt x="259710" y="67114"/>
                </a:lnTo>
                <a:lnTo>
                  <a:pt x="259753" y="66687"/>
                </a:lnTo>
                <a:close/>
              </a:path>
              <a:path w="1099184" h="306070">
                <a:moveTo>
                  <a:pt x="368184" y="95453"/>
                </a:moveTo>
                <a:lnTo>
                  <a:pt x="322592" y="95453"/>
                </a:lnTo>
                <a:lnTo>
                  <a:pt x="329577" y="99021"/>
                </a:lnTo>
                <a:lnTo>
                  <a:pt x="334086" y="106159"/>
                </a:lnTo>
                <a:lnTo>
                  <a:pt x="337079" y="112479"/>
                </a:lnTo>
                <a:lnTo>
                  <a:pt x="339218" y="120732"/>
                </a:lnTo>
                <a:lnTo>
                  <a:pt x="340503" y="130919"/>
                </a:lnTo>
                <a:lnTo>
                  <a:pt x="340931" y="143040"/>
                </a:lnTo>
                <a:lnTo>
                  <a:pt x="340931" y="237972"/>
                </a:lnTo>
                <a:lnTo>
                  <a:pt x="374230" y="237972"/>
                </a:lnTo>
                <a:lnTo>
                  <a:pt x="374162" y="135445"/>
                </a:lnTo>
                <a:lnTo>
                  <a:pt x="369951" y="100190"/>
                </a:lnTo>
                <a:lnTo>
                  <a:pt x="368184" y="95453"/>
                </a:lnTo>
                <a:close/>
              </a:path>
              <a:path w="1099184" h="306070">
                <a:moveTo>
                  <a:pt x="320713" y="63931"/>
                </a:moveTo>
                <a:lnTo>
                  <a:pt x="312688" y="64286"/>
                </a:lnTo>
                <a:lnTo>
                  <a:pt x="313048" y="64286"/>
                </a:lnTo>
                <a:lnTo>
                  <a:pt x="305163" y="65347"/>
                </a:lnTo>
                <a:lnTo>
                  <a:pt x="305448" y="65347"/>
                </a:lnTo>
                <a:lnTo>
                  <a:pt x="298615" y="66905"/>
                </a:lnTo>
                <a:lnTo>
                  <a:pt x="291490" y="69215"/>
                </a:lnTo>
                <a:lnTo>
                  <a:pt x="258292" y="90970"/>
                </a:lnTo>
                <a:lnTo>
                  <a:pt x="257111" y="93091"/>
                </a:lnTo>
                <a:lnTo>
                  <a:pt x="367303" y="93091"/>
                </a:lnTo>
                <a:lnTo>
                  <a:pt x="367004" y="92290"/>
                </a:lnTo>
                <a:lnTo>
                  <a:pt x="362788" y="85496"/>
                </a:lnTo>
                <a:lnTo>
                  <a:pt x="358622" y="78651"/>
                </a:lnTo>
                <a:lnTo>
                  <a:pt x="327780" y="64286"/>
                </a:lnTo>
                <a:lnTo>
                  <a:pt x="320713" y="63931"/>
                </a:lnTo>
                <a:close/>
              </a:path>
              <a:path w="1099184" h="306070">
                <a:moveTo>
                  <a:pt x="420103" y="244297"/>
                </a:moveTo>
                <a:lnTo>
                  <a:pt x="397205" y="262204"/>
                </a:lnTo>
                <a:lnTo>
                  <a:pt x="404110" y="271805"/>
                </a:lnTo>
                <a:lnTo>
                  <a:pt x="404868" y="272834"/>
                </a:lnTo>
                <a:lnTo>
                  <a:pt x="439728" y="299912"/>
                </a:lnTo>
                <a:lnTo>
                  <a:pt x="476973" y="305854"/>
                </a:lnTo>
                <a:lnTo>
                  <a:pt x="487903" y="305342"/>
                </a:lnTo>
                <a:lnTo>
                  <a:pt x="527631" y="293058"/>
                </a:lnTo>
                <a:lnTo>
                  <a:pt x="546149" y="276783"/>
                </a:lnTo>
                <a:lnTo>
                  <a:pt x="476973" y="276783"/>
                </a:lnTo>
                <a:lnTo>
                  <a:pt x="470938" y="276472"/>
                </a:lnTo>
                <a:lnTo>
                  <a:pt x="469596" y="276472"/>
                </a:lnTo>
                <a:lnTo>
                  <a:pt x="461190" y="275128"/>
                </a:lnTo>
                <a:lnTo>
                  <a:pt x="426291" y="253131"/>
                </a:lnTo>
                <a:lnTo>
                  <a:pt x="420103" y="244297"/>
                </a:lnTo>
                <a:close/>
              </a:path>
              <a:path w="1099184" h="306070">
                <a:moveTo>
                  <a:pt x="560908" y="218694"/>
                </a:moveTo>
                <a:lnTo>
                  <a:pt x="528993" y="218694"/>
                </a:lnTo>
                <a:lnTo>
                  <a:pt x="527608" y="232244"/>
                </a:lnTo>
                <a:lnTo>
                  <a:pt x="527574" y="232841"/>
                </a:lnTo>
                <a:lnTo>
                  <a:pt x="527472" y="234607"/>
                </a:lnTo>
                <a:lnTo>
                  <a:pt x="527389" y="236032"/>
                </a:lnTo>
                <a:lnTo>
                  <a:pt x="502691" y="271805"/>
                </a:lnTo>
                <a:lnTo>
                  <a:pt x="476973" y="276783"/>
                </a:lnTo>
                <a:lnTo>
                  <a:pt x="546149" y="276783"/>
                </a:lnTo>
                <a:lnTo>
                  <a:pt x="549313" y="272834"/>
                </a:lnTo>
                <a:lnTo>
                  <a:pt x="554387" y="264059"/>
                </a:lnTo>
                <a:lnTo>
                  <a:pt x="558011" y="254368"/>
                </a:lnTo>
                <a:lnTo>
                  <a:pt x="560074" y="244297"/>
                </a:lnTo>
                <a:lnTo>
                  <a:pt x="560184" y="243762"/>
                </a:lnTo>
                <a:lnTo>
                  <a:pt x="560412" y="240131"/>
                </a:lnTo>
                <a:lnTo>
                  <a:pt x="560526" y="238310"/>
                </a:lnTo>
                <a:lnTo>
                  <a:pt x="560566" y="237675"/>
                </a:lnTo>
                <a:lnTo>
                  <a:pt x="560670" y="236032"/>
                </a:lnTo>
                <a:lnTo>
                  <a:pt x="560759" y="234607"/>
                </a:lnTo>
                <a:lnTo>
                  <a:pt x="560870" y="232841"/>
                </a:lnTo>
                <a:lnTo>
                  <a:pt x="560908" y="218694"/>
                </a:lnTo>
                <a:close/>
              </a:path>
              <a:path w="1099184" h="306070">
                <a:moveTo>
                  <a:pt x="475119" y="63931"/>
                </a:moveTo>
                <a:lnTo>
                  <a:pt x="435477" y="74979"/>
                </a:lnTo>
                <a:lnTo>
                  <a:pt x="407738" y="104157"/>
                </a:lnTo>
                <a:lnTo>
                  <a:pt x="395475" y="143981"/>
                </a:lnTo>
                <a:lnTo>
                  <a:pt x="395122" y="152768"/>
                </a:lnTo>
                <a:lnTo>
                  <a:pt x="395478" y="160807"/>
                </a:lnTo>
                <a:lnTo>
                  <a:pt x="408076" y="199963"/>
                </a:lnTo>
                <a:lnTo>
                  <a:pt x="435976" y="228853"/>
                </a:lnTo>
                <a:lnTo>
                  <a:pt x="475703" y="240131"/>
                </a:lnTo>
                <a:lnTo>
                  <a:pt x="485109" y="239517"/>
                </a:lnTo>
                <a:lnTo>
                  <a:pt x="522704" y="224240"/>
                </a:lnTo>
                <a:lnTo>
                  <a:pt x="528993" y="218694"/>
                </a:lnTo>
                <a:lnTo>
                  <a:pt x="560908" y="218694"/>
                </a:lnTo>
                <a:lnTo>
                  <a:pt x="560908" y="210096"/>
                </a:lnTo>
                <a:lnTo>
                  <a:pt x="474268" y="210096"/>
                </a:lnTo>
                <a:lnTo>
                  <a:pt x="467461" y="208661"/>
                </a:lnTo>
                <a:lnTo>
                  <a:pt x="435584" y="181851"/>
                </a:lnTo>
                <a:lnTo>
                  <a:pt x="428726" y="146088"/>
                </a:lnTo>
                <a:lnTo>
                  <a:pt x="429933" y="139077"/>
                </a:lnTo>
                <a:lnTo>
                  <a:pt x="434797" y="124942"/>
                </a:lnTo>
                <a:lnTo>
                  <a:pt x="438137" y="118630"/>
                </a:lnTo>
                <a:lnTo>
                  <a:pt x="442404" y="113080"/>
                </a:lnTo>
                <a:lnTo>
                  <a:pt x="446671" y="107480"/>
                </a:lnTo>
                <a:lnTo>
                  <a:pt x="451866" y="103035"/>
                </a:lnTo>
                <a:lnTo>
                  <a:pt x="464159" y="96494"/>
                </a:lnTo>
                <a:lnTo>
                  <a:pt x="471170" y="94856"/>
                </a:lnTo>
                <a:lnTo>
                  <a:pt x="560908" y="94856"/>
                </a:lnTo>
                <a:lnTo>
                  <a:pt x="560908" y="87795"/>
                </a:lnTo>
                <a:lnTo>
                  <a:pt x="530352" y="87795"/>
                </a:lnTo>
                <a:lnTo>
                  <a:pt x="530325" y="86963"/>
                </a:lnTo>
                <a:lnTo>
                  <a:pt x="524751" y="82715"/>
                </a:lnTo>
                <a:lnTo>
                  <a:pt x="513842" y="75234"/>
                </a:lnTo>
                <a:lnTo>
                  <a:pt x="505291" y="70291"/>
                </a:lnTo>
                <a:lnTo>
                  <a:pt x="495985" y="66759"/>
                </a:lnTo>
                <a:lnTo>
                  <a:pt x="485927" y="64638"/>
                </a:lnTo>
                <a:lnTo>
                  <a:pt x="475119" y="63931"/>
                </a:lnTo>
                <a:close/>
              </a:path>
              <a:path w="1099184" h="306070">
                <a:moveTo>
                  <a:pt x="560908" y="94856"/>
                </a:moveTo>
                <a:lnTo>
                  <a:pt x="485838" y="94856"/>
                </a:lnTo>
                <a:lnTo>
                  <a:pt x="492429" y="96342"/>
                </a:lnTo>
                <a:lnTo>
                  <a:pt x="505269" y="102298"/>
                </a:lnTo>
                <a:lnTo>
                  <a:pt x="511048" y="106502"/>
                </a:lnTo>
                <a:lnTo>
                  <a:pt x="516153" y="111963"/>
                </a:lnTo>
                <a:lnTo>
                  <a:pt x="521309" y="117360"/>
                </a:lnTo>
                <a:lnTo>
                  <a:pt x="525119" y="123139"/>
                </a:lnTo>
                <a:lnTo>
                  <a:pt x="527608" y="129286"/>
                </a:lnTo>
                <a:lnTo>
                  <a:pt x="527505" y="177214"/>
                </a:lnTo>
                <a:lnTo>
                  <a:pt x="492340" y="209105"/>
                </a:lnTo>
                <a:lnTo>
                  <a:pt x="487006" y="210096"/>
                </a:lnTo>
                <a:lnTo>
                  <a:pt x="560908" y="210096"/>
                </a:lnTo>
                <a:lnTo>
                  <a:pt x="560908" y="94856"/>
                </a:lnTo>
                <a:close/>
              </a:path>
              <a:path w="1099184" h="306070">
                <a:moveTo>
                  <a:pt x="560908" y="66759"/>
                </a:moveTo>
                <a:lnTo>
                  <a:pt x="529681" y="66759"/>
                </a:lnTo>
                <a:lnTo>
                  <a:pt x="530089" y="79565"/>
                </a:lnTo>
                <a:lnTo>
                  <a:pt x="530190" y="82715"/>
                </a:lnTo>
                <a:lnTo>
                  <a:pt x="530257" y="84828"/>
                </a:lnTo>
                <a:lnTo>
                  <a:pt x="530352" y="87795"/>
                </a:lnTo>
                <a:lnTo>
                  <a:pt x="560908" y="87795"/>
                </a:lnTo>
                <a:lnTo>
                  <a:pt x="560908" y="66759"/>
                </a:lnTo>
                <a:close/>
              </a:path>
              <a:path w="1099184" h="306070">
                <a:moveTo>
                  <a:pt x="626046" y="66687"/>
                </a:moveTo>
                <a:lnTo>
                  <a:pt x="593940" y="66687"/>
                </a:lnTo>
                <a:lnTo>
                  <a:pt x="593940" y="237972"/>
                </a:lnTo>
                <a:lnTo>
                  <a:pt x="627316" y="237972"/>
                </a:lnTo>
                <a:lnTo>
                  <a:pt x="627316" y="134035"/>
                </a:lnTo>
                <a:lnTo>
                  <a:pt x="630569" y="126335"/>
                </a:lnTo>
                <a:lnTo>
                  <a:pt x="663554" y="100437"/>
                </a:lnTo>
                <a:lnTo>
                  <a:pt x="685749" y="97459"/>
                </a:lnTo>
                <a:lnTo>
                  <a:pt x="685749" y="91427"/>
                </a:lnTo>
                <a:lnTo>
                  <a:pt x="624192" y="91427"/>
                </a:lnTo>
                <a:lnTo>
                  <a:pt x="625993" y="67390"/>
                </a:lnTo>
                <a:lnTo>
                  <a:pt x="626046" y="66687"/>
                </a:lnTo>
                <a:close/>
              </a:path>
              <a:path w="1099184" h="306070">
                <a:moveTo>
                  <a:pt x="678248" y="65887"/>
                </a:moveTo>
                <a:lnTo>
                  <a:pt x="671944" y="65887"/>
                </a:lnTo>
                <a:lnTo>
                  <a:pt x="669759" y="66090"/>
                </a:lnTo>
                <a:lnTo>
                  <a:pt x="629589" y="85191"/>
                </a:lnTo>
                <a:lnTo>
                  <a:pt x="624192" y="91427"/>
                </a:lnTo>
                <a:lnTo>
                  <a:pt x="685749" y="91427"/>
                </a:lnTo>
                <a:lnTo>
                  <a:pt x="685749" y="67208"/>
                </a:lnTo>
                <a:lnTo>
                  <a:pt x="680935" y="66268"/>
                </a:lnTo>
                <a:lnTo>
                  <a:pt x="678248" y="65887"/>
                </a:lnTo>
                <a:close/>
              </a:path>
              <a:path w="1099184" h="306070">
                <a:moveTo>
                  <a:pt x="734199" y="3048"/>
                </a:moveTo>
                <a:lnTo>
                  <a:pt x="700811" y="3048"/>
                </a:lnTo>
                <a:lnTo>
                  <a:pt x="700811" y="46164"/>
                </a:lnTo>
                <a:lnTo>
                  <a:pt x="734199" y="46164"/>
                </a:lnTo>
                <a:lnTo>
                  <a:pt x="734199" y="3048"/>
                </a:lnTo>
                <a:close/>
              </a:path>
              <a:path w="1099184" h="306070">
                <a:moveTo>
                  <a:pt x="734199" y="66687"/>
                </a:moveTo>
                <a:lnTo>
                  <a:pt x="700811" y="66687"/>
                </a:lnTo>
                <a:lnTo>
                  <a:pt x="700811" y="237972"/>
                </a:lnTo>
                <a:lnTo>
                  <a:pt x="734199" y="237972"/>
                </a:lnTo>
                <a:lnTo>
                  <a:pt x="734199" y="66687"/>
                </a:lnTo>
                <a:close/>
              </a:path>
              <a:path w="1099184" h="306070">
                <a:moveTo>
                  <a:pt x="1014107" y="63931"/>
                </a:moveTo>
                <a:lnTo>
                  <a:pt x="970026" y="75984"/>
                </a:lnTo>
                <a:lnTo>
                  <a:pt x="939546" y="108026"/>
                </a:lnTo>
                <a:lnTo>
                  <a:pt x="929322" y="140035"/>
                </a:lnTo>
                <a:lnTo>
                  <a:pt x="929294" y="140187"/>
                </a:lnTo>
                <a:lnTo>
                  <a:pt x="928628" y="151587"/>
                </a:lnTo>
                <a:lnTo>
                  <a:pt x="928611" y="151879"/>
                </a:lnTo>
                <a:lnTo>
                  <a:pt x="928900" y="158445"/>
                </a:lnTo>
                <a:lnTo>
                  <a:pt x="942614" y="201283"/>
                </a:lnTo>
                <a:lnTo>
                  <a:pt x="972522" y="230096"/>
                </a:lnTo>
                <a:lnTo>
                  <a:pt x="1006030" y="240682"/>
                </a:lnTo>
                <a:lnTo>
                  <a:pt x="1007458" y="240682"/>
                </a:lnTo>
                <a:lnTo>
                  <a:pt x="1014412" y="241020"/>
                </a:lnTo>
                <a:lnTo>
                  <a:pt x="1052801" y="232594"/>
                </a:lnTo>
                <a:lnTo>
                  <a:pt x="1078193" y="212547"/>
                </a:lnTo>
                <a:lnTo>
                  <a:pt x="1015301" y="212547"/>
                </a:lnTo>
                <a:lnTo>
                  <a:pt x="1008690" y="212114"/>
                </a:lnTo>
                <a:lnTo>
                  <a:pt x="975416" y="192463"/>
                </a:lnTo>
                <a:lnTo>
                  <a:pt x="963485" y="166090"/>
                </a:lnTo>
                <a:lnTo>
                  <a:pt x="1097229" y="166090"/>
                </a:lnTo>
                <a:lnTo>
                  <a:pt x="1098372" y="161569"/>
                </a:lnTo>
                <a:lnTo>
                  <a:pt x="1098943" y="158445"/>
                </a:lnTo>
                <a:lnTo>
                  <a:pt x="1098943" y="151587"/>
                </a:lnTo>
                <a:lnTo>
                  <a:pt x="1098273" y="140187"/>
                </a:lnTo>
                <a:lnTo>
                  <a:pt x="1098265" y="140035"/>
                </a:lnTo>
                <a:lnTo>
                  <a:pt x="1097995" y="138569"/>
                </a:lnTo>
                <a:lnTo>
                  <a:pt x="962736" y="138569"/>
                </a:lnTo>
                <a:lnTo>
                  <a:pt x="963142" y="132727"/>
                </a:lnTo>
                <a:lnTo>
                  <a:pt x="989203" y="99390"/>
                </a:lnTo>
                <a:lnTo>
                  <a:pt x="1014412" y="92710"/>
                </a:lnTo>
                <a:lnTo>
                  <a:pt x="1077279" y="92710"/>
                </a:lnTo>
                <a:lnTo>
                  <a:pt x="1075256" y="90230"/>
                </a:lnTo>
                <a:lnTo>
                  <a:pt x="1037805" y="66979"/>
                </a:lnTo>
                <a:lnTo>
                  <a:pt x="1026352" y="64693"/>
                </a:lnTo>
                <a:lnTo>
                  <a:pt x="1014107" y="63931"/>
                </a:lnTo>
                <a:close/>
              </a:path>
              <a:path w="1099184" h="306070">
                <a:moveTo>
                  <a:pt x="808164" y="95758"/>
                </a:moveTo>
                <a:lnTo>
                  <a:pt x="774852" y="95758"/>
                </a:lnTo>
                <a:lnTo>
                  <a:pt x="774852" y="237972"/>
                </a:lnTo>
                <a:lnTo>
                  <a:pt x="808164" y="237972"/>
                </a:lnTo>
                <a:lnTo>
                  <a:pt x="808164" y="95758"/>
                </a:lnTo>
                <a:close/>
              </a:path>
              <a:path w="1099184" h="306070">
                <a:moveTo>
                  <a:pt x="878192" y="95758"/>
                </a:moveTo>
                <a:lnTo>
                  <a:pt x="844880" y="95758"/>
                </a:lnTo>
                <a:lnTo>
                  <a:pt x="844880" y="237972"/>
                </a:lnTo>
                <a:lnTo>
                  <a:pt x="878192" y="237972"/>
                </a:lnTo>
                <a:lnTo>
                  <a:pt x="878192" y="95758"/>
                </a:lnTo>
                <a:close/>
              </a:path>
              <a:path w="1099184" h="306070">
                <a:moveTo>
                  <a:pt x="1060348" y="182727"/>
                </a:moveTo>
                <a:lnTo>
                  <a:pt x="1028650" y="210816"/>
                </a:lnTo>
                <a:lnTo>
                  <a:pt x="1015301" y="212547"/>
                </a:lnTo>
                <a:lnTo>
                  <a:pt x="1078193" y="212547"/>
                </a:lnTo>
                <a:lnTo>
                  <a:pt x="1081724" y="207791"/>
                </a:lnTo>
                <a:lnTo>
                  <a:pt x="1086380" y="199894"/>
                </a:lnTo>
                <a:lnTo>
                  <a:pt x="1090688" y="190842"/>
                </a:lnTo>
                <a:lnTo>
                  <a:pt x="1060348" y="182727"/>
                </a:lnTo>
                <a:close/>
              </a:path>
              <a:path w="1099184" h="306070">
                <a:moveTo>
                  <a:pt x="1077279" y="92710"/>
                </a:moveTo>
                <a:lnTo>
                  <a:pt x="1014412" y="92710"/>
                </a:lnTo>
                <a:lnTo>
                  <a:pt x="1021182" y="93126"/>
                </a:lnTo>
                <a:lnTo>
                  <a:pt x="1027663" y="94378"/>
                </a:lnTo>
                <a:lnTo>
                  <a:pt x="1058494" y="117754"/>
                </a:lnTo>
                <a:lnTo>
                  <a:pt x="1066380" y="138569"/>
                </a:lnTo>
                <a:lnTo>
                  <a:pt x="1097995" y="138569"/>
                </a:lnTo>
                <a:lnTo>
                  <a:pt x="1096235" y="128981"/>
                </a:lnTo>
                <a:lnTo>
                  <a:pt x="1092835" y="118324"/>
                </a:lnTo>
                <a:lnTo>
                  <a:pt x="1088085" y="108165"/>
                </a:lnTo>
                <a:lnTo>
                  <a:pt x="1082182" y="98719"/>
                </a:lnTo>
                <a:lnTo>
                  <a:pt x="1077279" y="92710"/>
                </a:lnTo>
                <a:close/>
              </a:path>
              <a:path w="1099184" h="306070">
                <a:moveTo>
                  <a:pt x="752919" y="66687"/>
                </a:moveTo>
                <a:lnTo>
                  <a:pt x="752919" y="95758"/>
                </a:lnTo>
                <a:lnTo>
                  <a:pt x="922058" y="95758"/>
                </a:lnTo>
                <a:lnTo>
                  <a:pt x="922058" y="70396"/>
                </a:lnTo>
                <a:lnTo>
                  <a:pt x="774852" y="70396"/>
                </a:lnTo>
                <a:lnTo>
                  <a:pt x="752919" y="66687"/>
                </a:lnTo>
                <a:close/>
              </a:path>
              <a:path w="1099184" h="306070">
                <a:moveTo>
                  <a:pt x="838492" y="11887"/>
                </a:moveTo>
                <a:lnTo>
                  <a:pt x="830757" y="11887"/>
                </a:lnTo>
                <a:lnTo>
                  <a:pt x="822066" y="12432"/>
                </a:lnTo>
                <a:lnTo>
                  <a:pt x="813273" y="14224"/>
                </a:lnTo>
                <a:lnTo>
                  <a:pt x="813624" y="14224"/>
                </a:lnTo>
                <a:lnTo>
                  <a:pt x="806717" y="16784"/>
                </a:lnTo>
                <a:lnTo>
                  <a:pt x="778426" y="49491"/>
                </a:lnTo>
                <a:lnTo>
                  <a:pt x="775088" y="66687"/>
                </a:lnTo>
                <a:lnTo>
                  <a:pt x="775052" y="67259"/>
                </a:lnTo>
                <a:lnTo>
                  <a:pt x="774938" y="69037"/>
                </a:lnTo>
                <a:lnTo>
                  <a:pt x="774852" y="70396"/>
                </a:lnTo>
                <a:lnTo>
                  <a:pt x="922058" y="70396"/>
                </a:lnTo>
                <a:lnTo>
                  <a:pt x="922058" y="70243"/>
                </a:lnTo>
                <a:lnTo>
                  <a:pt x="808164" y="70243"/>
                </a:lnTo>
                <a:lnTo>
                  <a:pt x="808280" y="66687"/>
                </a:lnTo>
                <a:lnTo>
                  <a:pt x="829741" y="42443"/>
                </a:lnTo>
                <a:lnTo>
                  <a:pt x="883145" y="42443"/>
                </a:lnTo>
                <a:lnTo>
                  <a:pt x="884593" y="39776"/>
                </a:lnTo>
                <a:lnTo>
                  <a:pt x="888847" y="33680"/>
                </a:lnTo>
                <a:lnTo>
                  <a:pt x="894676" y="30619"/>
                </a:lnTo>
                <a:lnTo>
                  <a:pt x="932283" y="30619"/>
                </a:lnTo>
                <a:lnTo>
                  <a:pt x="937536" y="17716"/>
                </a:lnTo>
                <a:lnTo>
                  <a:pt x="859891" y="17716"/>
                </a:lnTo>
                <a:lnTo>
                  <a:pt x="857072" y="16471"/>
                </a:lnTo>
                <a:lnTo>
                  <a:pt x="854405" y="15468"/>
                </a:lnTo>
                <a:lnTo>
                  <a:pt x="845527" y="12839"/>
                </a:lnTo>
                <a:lnTo>
                  <a:pt x="838492" y="11887"/>
                </a:lnTo>
                <a:close/>
              </a:path>
              <a:path w="1099184" h="306070">
                <a:moveTo>
                  <a:pt x="822947" y="66687"/>
                </a:moveTo>
                <a:lnTo>
                  <a:pt x="822947" y="69037"/>
                </a:lnTo>
                <a:lnTo>
                  <a:pt x="808164" y="70243"/>
                </a:lnTo>
                <a:lnTo>
                  <a:pt x="922058" y="70243"/>
                </a:lnTo>
                <a:lnTo>
                  <a:pt x="922058" y="68046"/>
                </a:lnTo>
                <a:lnTo>
                  <a:pt x="878192" y="68046"/>
                </a:lnTo>
                <a:lnTo>
                  <a:pt x="878198" y="67906"/>
                </a:lnTo>
                <a:lnTo>
                  <a:pt x="836993" y="67906"/>
                </a:lnTo>
                <a:lnTo>
                  <a:pt x="822947" y="66687"/>
                </a:lnTo>
                <a:close/>
              </a:path>
              <a:path w="1099184" h="306070">
                <a:moveTo>
                  <a:pt x="922058" y="66687"/>
                </a:moveTo>
                <a:lnTo>
                  <a:pt x="878192" y="68046"/>
                </a:lnTo>
                <a:lnTo>
                  <a:pt x="922058" y="68046"/>
                </a:lnTo>
                <a:lnTo>
                  <a:pt x="922058" y="66687"/>
                </a:lnTo>
                <a:close/>
              </a:path>
              <a:path w="1099184" h="306070">
                <a:moveTo>
                  <a:pt x="883145" y="42443"/>
                </a:moveTo>
                <a:lnTo>
                  <a:pt x="838174" y="42443"/>
                </a:lnTo>
                <a:lnTo>
                  <a:pt x="841819" y="42900"/>
                </a:lnTo>
                <a:lnTo>
                  <a:pt x="845985" y="43942"/>
                </a:lnTo>
                <a:lnTo>
                  <a:pt x="846696" y="44170"/>
                </a:lnTo>
                <a:lnTo>
                  <a:pt x="847458" y="44462"/>
                </a:lnTo>
                <a:lnTo>
                  <a:pt x="845845" y="51409"/>
                </a:lnTo>
                <a:lnTo>
                  <a:pt x="844993" y="59071"/>
                </a:lnTo>
                <a:lnTo>
                  <a:pt x="844892" y="67259"/>
                </a:lnTo>
                <a:lnTo>
                  <a:pt x="836993" y="67906"/>
                </a:lnTo>
                <a:lnTo>
                  <a:pt x="878198" y="67906"/>
                </a:lnTo>
                <a:lnTo>
                  <a:pt x="878252" y="66687"/>
                </a:lnTo>
                <a:lnTo>
                  <a:pt x="878375" y="63931"/>
                </a:lnTo>
                <a:lnTo>
                  <a:pt x="878404" y="63278"/>
                </a:lnTo>
                <a:lnTo>
                  <a:pt x="878511" y="60883"/>
                </a:lnTo>
                <a:lnTo>
                  <a:pt x="878592" y="59071"/>
                </a:lnTo>
                <a:lnTo>
                  <a:pt x="879786" y="51409"/>
                </a:lnTo>
                <a:lnTo>
                  <a:pt x="881792" y="44936"/>
                </a:lnTo>
                <a:lnTo>
                  <a:pt x="883145" y="42443"/>
                </a:lnTo>
                <a:close/>
              </a:path>
              <a:path w="1099184" h="306070">
                <a:moveTo>
                  <a:pt x="932283" y="30619"/>
                </a:moveTo>
                <a:lnTo>
                  <a:pt x="905725" y="30619"/>
                </a:lnTo>
                <a:lnTo>
                  <a:pt x="909294" y="31153"/>
                </a:lnTo>
                <a:lnTo>
                  <a:pt x="912761" y="32194"/>
                </a:lnTo>
                <a:lnTo>
                  <a:pt x="916228" y="33185"/>
                </a:lnTo>
                <a:lnTo>
                  <a:pt x="921336" y="36333"/>
                </a:lnTo>
                <a:lnTo>
                  <a:pt x="927862" y="41478"/>
                </a:lnTo>
                <a:lnTo>
                  <a:pt x="932283" y="30619"/>
                </a:lnTo>
                <a:close/>
              </a:path>
              <a:path w="1099184" h="306070">
                <a:moveTo>
                  <a:pt x="904786" y="0"/>
                </a:moveTo>
                <a:lnTo>
                  <a:pt x="898042" y="0"/>
                </a:lnTo>
                <a:lnTo>
                  <a:pt x="890041" y="538"/>
                </a:lnTo>
                <a:lnTo>
                  <a:pt x="859891" y="17716"/>
                </a:lnTo>
                <a:lnTo>
                  <a:pt x="937536" y="17716"/>
                </a:lnTo>
                <a:lnTo>
                  <a:pt x="938958" y="14224"/>
                </a:lnTo>
                <a:lnTo>
                  <a:pt x="939142" y="14224"/>
                </a:lnTo>
                <a:lnTo>
                  <a:pt x="931468" y="8763"/>
                </a:lnTo>
                <a:lnTo>
                  <a:pt x="924433" y="5080"/>
                </a:lnTo>
                <a:lnTo>
                  <a:pt x="911402" y="1016"/>
                </a:lnTo>
                <a:lnTo>
                  <a:pt x="904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610245" y="2579935"/>
            <a:ext cx="7642859" cy="1568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100"/>
              </a:spcBef>
              <a:tabLst>
                <a:tab pos="3770629" algn="l"/>
              </a:tabLst>
            </a:pP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ist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eine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innovative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Funktion,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der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ermöglicht,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sich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gegen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von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verteidigen,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versuchen,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77310" y="4363732"/>
            <a:ext cx="1708696" cy="237972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610245" y="4132510"/>
            <a:ext cx="1690370" cy="1054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zu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einen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00934" y="4878082"/>
            <a:ext cx="3649002" cy="237972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082108" y="4132510"/>
            <a:ext cx="4086860" cy="1054100"/>
          </a:xfrm>
          <a:prstGeom prst="rect">
            <a:avLst/>
          </a:prstGeom>
        </p:spPr>
        <p:txBody>
          <a:bodyPr wrap="square" lIns="0" tIns="161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dirty="0" sz="2400" spc="-434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Diese</a:t>
            </a:r>
            <a:r>
              <a:rPr dirty="0" sz="24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Technik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gewährleistet</a:t>
            </a:r>
            <a:endParaRPr sz="2400">
              <a:latin typeface="Trebuchet MS"/>
              <a:cs typeface="Trebuchet MS"/>
            </a:endParaRPr>
          </a:p>
          <a:p>
            <a:pPr marL="1065530">
              <a:lnSpc>
                <a:spcPct val="100000"/>
              </a:lnSpc>
              <a:spcBef>
                <a:spcPts val="1170"/>
              </a:spcBef>
            </a:pPr>
            <a:r>
              <a:rPr dirty="0" sz="2400" spc="-484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50383" y="1062040"/>
            <a:ext cx="5610225" cy="8162923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1622856" y="9204807"/>
            <a:ext cx="7738109" cy="20320"/>
          </a:xfrm>
          <a:custGeom>
            <a:avLst/>
            <a:gdLst/>
            <a:ahLst/>
            <a:cxnLst/>
            <a:rect l="l" t="t" r="r" b="b"/>
            <a:pathLst>
              <a:path w="7738109" h="20320">
                <a:moveTo>
                  <a:pt x="7737843" y="1447"/>
                </a:moveTo>
                <a:lnTo>
                  <a:pt x="0" y="0"/>
                </a:lnTo>
                <a:lnTo>
                  <a:pt x="0" y="18719"/>
                </a:lnTo>
                <a:lnTo>
                  <a:pt x="7737843" y="20154"/>
                </a:lnTo>
                <a:lnTo>
                  <a:pt x="7737843" y="1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0526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20"/>
              </a:spcBef>
            </a:pPr>
            <a:r>
              <a:rPr dirty="0" sz="3650" spc="-125"/>
              <a:t>Strategie</a:t>
            </a:r>
            <a:r>
              <a:rPr dirty="0" sz="3650" spc="-210"/>
              <a:t> </a:t>
            </a:r>
            <a:r>
              <a:rPr dirty="0" sz="3650" spc="-325"/>
              <a:t>4:</a:t>
            </a:r>
            <a:r>
              <a:rPr dirty="0" sz="3650" spc="-204"/>
              <a:t> </a:t>
            </a:r>
            <a:r>
              <a:rPr dirty="0" sz="3650" spc="-95"/>
              <a:t>Bedrohungsdatenbank</a:t>
            </a:r>
            <a:endParaRPr sz="365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1016" y="2766847"/>
            <a:ext cx="3216960" cy="30280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84010" y="3281197"/>
            <a:ext cx="1898688" cy="30280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856450" y="3198920"/>
            <a:ext cx="356235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610639" y="2535637"/>
            <a:ext cx="7103745" cy="1568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100"/>
              </a:spcBef>
              <a:tabLst>
                <a:tab pos="3850004" algn="l"/>
              </a:tabLst>
            </a:pP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von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wird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ständig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aktualisiert,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um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neuesten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erkennen.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Durch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den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Zugriﬀ</a:t>
            </a:r>
            <a:r>
              <a:rPr dirty="0" sz="24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auf</a:t>
            </a:r>
            <a:r>
              <a:rPr dirty="0" sz="24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diese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95185" y="3795547"/>
            <a:ext cx="1518754" cy="237985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2383256" y="4830724"/>
            <a:ext cx="1099185" cy="306070"/>
          </a:xfrm>
          <a:custGeom>
            <a:avLst/>
            <a:gdLst/>
            <a:ahLst/>
            <a:cxnLst/>
            <a:rect l="l" t="t" r="r" b="b"/>
            <a:pathLst>
              <a:path w="1099185" h="306070">
                <a:moveTo>
                  <a:pt x="122148" y="9144"/>
                </a:moveTo>
                <a:lnTo>
                  <a:pt x="95758" y="9144"/>
                </a:lnTo>
                <a:lnTo>
                  <a:pt x="0" y="237985"/>
                </a:lnTo>
                <a:lnTo>
                  <a:pt x="36576" y="237985"/>
                </a:lnTo>
                <a:lnTo>
                  <a:pt x="64300" y="170408"/>
                </a:lnTo>
                <a:lnTo>
                  <a:pt x="189154" y="170408"/>
                </a:lnTo>
                <a:lnTo>
                  <a:pt x="176917" y="140957"/>
                </a:lnTo>
                <a:lnTo>
                  <a:pt x="74117" y="140957"/>
                </a:lnTo>
                <a:lnTo>
                  <a:pt x="108762" y="57099"/>
                </a:lnTo>
                <a:lnTo>
                  <a:pt x="142074" y="57099"/>
                </a:lnTo>
                <a:lnTo>
                  <a:pt x="122148" y="9144"/>
                </a:lnTo>
                <a:close/>
              </a:path>
              <a:path w="1099185" h="306070">
                <a:moveTo>
                  <a:pt x="189154" y="170408"/>
                </a:moveTo>
                <a:lnTo>
                  <a:pt x="152996" y="170408"/>
                </a:lnTo>
                <a:lnTo>
                  <a:pt x="181025" y="237985"/>
                </a:lnTo>
                <a:lnTo>
                  <a:pt x="217233" y="237985"/>
                </a:lnTo>
                <a:lnTo>
                  <a:pt x="189154" y="170408"/>
                </a:lnTo>
                <a:close/>
              </a:path>
              <a:path w="1099185" h="306070">
                <a:moveTo>
                  <a:pt x="142074" y="57099"/>
                </a:moveTo>
                <a:lnTo>
                  <a:pt x="108762" y="57099"/>
                </a:lnTo>
                <a:lnTo>
                  <a:pt x="142963" y="140957"/>
                </a:lnTo>
                <a:lnTo>
                  <a:pt x="176917" y="140957"/>
                </a:lnTo>
                <a:lnTo>
                  <a:pt x="142074" y="57099"/>
                </a:lnTo>
                <a:close/>
              </a:path>
              <a:path w="1099185" h="306070">
                <a:moveTo>
                  <a:pt x="259740" y="66687"/>
                </a:moveTo>
                <a:lnTo>
                  <a:pt x="228219" y="66687"/>
                </a:lnTo>
                <a:lnTo>
                  <a:pt x="228219" y="237985"/>
                </a:lnTo>
                <a:lnTo>
                  <a:pt x="261594" y="237985"/>
                </a:lnTo>
                <a:lnTo>
                  <a:pt x="261594" y="135458"/>
                </a:lnTo>
                <a:lnTo>
                  <a:pt x="263779" y="128181"/>
                </a:lnTo>
                <a:lnTo>
                  <a:pt x="298869" y="97243"/>
                </a:lnTo>
                <a:lnTo>
                  <a:pt x="305981" y="95465"/>
                </a:lnTo>
                <a:lnTo>
                  <a:pt x="368179" y="95465"/>
                </a:lnTo>
                <a:lnTo>
                  <a:pt x="367295" y="93103"/>
                </a:lnTo>
                <a:lnTo>
                  <a:pt x="257111" y="93103"/>
                </a:lnTo>
                <a:lnTo>
                  <a:pt x="259697" y="67121"/>
                </a:lnTo>
                <a:lnTo>
                  <a:pt x="259740" y="66687"/>
                </a:lnTo>
                <a:close/>
              </a:path>
              <a:path w="1099185" h="306070">
                <a:moveTo>
                  <a:pt x="368179" y="95465"/>
                </a:moveTo>
                <a:lnTo>
                  <a:pt x="322592" y="95465"/>
                </a:lnTo>
                <a:lnTo>
                  <a:pt x="329577" y="99034"/>
                </a:lnTo>
                <a:lnTo>
                  <a:pt x="334086" y="106172"/>
                </a:lnTo>
                <a:lnTo>
                  <a:pt x="337077" y="112491"/>
                </a:lnTo>
                <a:lnTo>
                  <a:pt x="339212" y="120743"/>
                </a:lnTo>
                <a:lnTo>
                  <a:pt x="340492" y="130926"/>
                </a:lnTo>
                <a:lnTo>
                  <a:pt x="340918" y="143040"/>
                </a:lnTo>
                <a:lnTo>
                  <a:pt x="340918" y="237985"/>
                </a:lnTo>
                <a:lnTo>
                  <a:pt x="374230" y="237985"/>
                </a:lnTo>
                <a:lnTo>
                  <a:pt x="374162" y="135458"/>
                </a:lnTo>
                <a:lnTo>
                  <a:pt x="369951" y="100203"/>
                </a:lnTo>
                <a:lnTo>
                  <a:pt x="368179" y="95465"/>
                </a:lnTo>
                <a:close/>
              </a:path>
              <a:path w="1099185" h="306070">
                <a:moveTo>
                  <a:pt x="320700" y="63944"/>
                </a:moveTo>
                <a:lnTo>
                  <a:pt x="312674" y="64297"/>
                </a:lnTo>
                <a:lnTo>
                  <a:pt x="313038" y="64297"/>
                </a:lnTo>
                <a:lnTo>
                  <a:pt x="305140" y="65355"/>
                </a:lnTo>
                <a:lnTo>
                  <a:pt x="305431" y="65355"/>
                </a:lnTo>
                <a:lnTo>
                  <a:pt x="298604" y="66907"/>
                </a:lnTo>
                <a:lnTo>
                  <a:pt x="291477" y="69215"/>
                </a:lnTo>
                <a:lnTo>
                  <a:pt x="258279" y="90970"/>
                </a:lnTo>
                <a:lnTo>
                  <a:pt x="257111" y="93103"/>
                </a:lnTo>
                <a:lnTo>
                  <a:pt x="367295" y="93103"/>
                </a:lnTo>
                <a:lnTo>
                  <a:pt x="366991" y="92290"/>
                </a:lnTo>
                <a:lnTo>
                  <a:pt x="362775" y="85509"/>
                </a:lnTo>
                <a:lnTo>
                  <a:pt x="358622" y="78663"/>
                </a:lnTo>
                <a:lnTo>
                  <a:pt x="327770" y="64297"/>
                </a:lnTo>
                <a:lnTo>
                  <a:pt x="320700" y="63944"/>
                </a:lnTo>
                <a:close/>
              </a:path>
              <a:path w="1099185" h="306070">
                <a:moveTo>
                  <a:pt x="420090" y="244297"/>
                </a:moveTo>
                <a:lnTo>
                  <a:pt x="397192" y="262216"/>
                </a:lnTo>
                <a:lnTo>
                  <a:pt x="404097" y="271805"/>
                </a:lnTo>
                <a:lnTo>
                  <a:pt x="404866" y="272846"/>
                </a:lnTo>
                <a:lnTo>
                  <a:pt x="439715" y="299917"/>
                </a:lnTo>
                <a:lnTo>
                  <a:pt x="476961" y="305854"/>
                </a:lnTo>
                <a:lnTo>
                  <a:pt x="487891" y="305344"/>
                </a:lnTo>
                <a:lnTo>
                  <a:pt x="527624" y="293063"/>
                </a:lnTo>
                <a:lnTo>
                  <a:pt x="546133" y="276796"/>
                </a:lnTo>
                <a:lnTo>
                  <a:pt x="476961" y="276796"/>
                </a:lnTo>
                <a:lnTo>
                  <a:pt x="470927" y="276484"/>
                </a:lnTo>
                <a:lnTo>
                  <a:pt x="469589" y="276484"/>
                </a:lnTo>
                <a:lnTo>
                  <a:pt x="461187" y="275140"/>
                </a:lnTo>
                <a:lnTo>
                  <a:pt x="426279" y="253136"/>
                </a:lnTo>
                <a:lnTo>
                  <a:pt x="420090" y="244297"/>
                </a:lnTo>
                <a:close/>
              </a:path>
              <a:path w="1099185" h="306070">
                <a:moveTo>
                  <a:pt x="560895" y="218706"/>
                </a:moveTo>
                <a:lnTo>
                  <a:pt x="528980" y="218706"/>
                </a:lnTo>
                <a:lnTo>
                  <a:pt x="527596" y="232257"/>
                </a:lnTo>
                <a:lnTo>
                  <a:pt x="527561" y="232854"/>
                </a:lnTo>
                <a:lnTo>
                  <a:pt x="527459" y="234618"/>
                </a:lnTo>
                <a:lnTo>
                  <a:pt x="527377" y="236038"/>
                </a:lnTo>
                <a:lnTo>
                  <a:pt x="502691" y="271805"/>
                </a:lnTo>
                <a:lnTo>
                  <a:pt x="476961" y="276796"/>
                </a:lnTo>
                <a:lnTo>
                  <a:pt x="546133" y="276796"/>
                </a:lnTo>
                <a:lnTo>
                  <a:pt x="549300" y="272846"/>
                </a:lnTo>
                <a:lnTo>
                  <a:pt x="554375" y="264066"/>
                </a:lnTo>
                <a:lnTo>
                  <a:pt x="557998" y="254376"/>
                </a:lnTo>
                <a:lnTo>
                  <a:pt x="560064" y="244297"/>
                </a:lnTo>
                <a:lnTo>
                  <a:pt x="560171" y="243773"/>
                </a:lnTo>
                <a:lnTo>
                  <a:pt x="560400" y="240131"/>
                </a:lnTo>
                <a:lnTo>
                  <a:pt x="560514" y="238312"/>
                </a:lnTo>
                <a:lnTo>
                  <a:pt x="560554" y="237682"/>
                </a:lnTo>
                <a:lnTo>
                  <a:pt x="560657" y="236038"/>
                </a:lnTo>
                <a:lnTo>
                  <a:pt x="560747" y="234618"/>
                </a:lnTo>
                <a:lnTo>
                  <a:pt x="560857" y="232854"/>
                </a:lnTo>
                <a:lnTo>
                  <a:pt x="560895" y="218706"/>
                </a:lnTo>
                <a:close/>
              </a:path>
              <a:path w="1099185" h="306070">
                <a:moveTo>
                  <a:pt x="475107" y="63944"/>
                </a:moveTo>
                <a:lnTo>
                  <a:pt x="435466" y="74984"/>
                </a:lnTo>
                <a:lnTo>
                  <a:pt x="407730" y="104163"/>
                </a:lnTo>
                <a:lnTo>
                  <a:pt x="395464" y="143987"/>
                </a:lnTo>
                <a:lnTo>
                  <a:pt x="395109" y="152781"/>
                </a:lnTo>
                <a:lnTo>
                  <a:pt x="395466" y="160807"/>
                </a:lnTo>
                <a:lnTo>
                  <a:pt x="395476" y="161046"/>
                </a:lnTo>
                <a:lnTo>
                  <a:pt x="408066" y="199974"/>
                </a:lnTo>
                <a:lnTo>
                  <a:pt x="435963" y="228863"/>
                </a:lnTo>
                <a:lnTo>
                  <a:pt x="475703" y="240131"/>
                </a:lnTo>
                <a:lnTo>
                  <a:pt x="485107" y="239519"/>
                </a:lnTo>
                <a:lnTo>
                  <a:pt x="522715" y="224247"/>
                </a:lnTo>
                <a:lnTo>
                  <a:pt x="528980" y="218706"/>
                </a:lnTo>
                <a:lnTo>
                  <a:pt x="560895" y="218706"/>
                </a:lnTo>
                <a:lnTo>
                  <a:pt x="560895" y="210096"/>
                </a:lnTo>
                <a:lnTo>
                  <a:pt x="474268" y="210096"/>
                </a:lnTo>
                <a:lnTo>
                  <a:pt x="467448" y="208661"/>
                </a:lnTo>
                <a:lnTo>
                  <a:pt x="454660" y="202907"/>
                </a:lnTo>
                <a:lnTo>
                  <a:pt x="449033" y="198780"/>
                </a:lnTo>
                <a:lnTo>
                  <a:pt x="439482" y="188099"/>
                </a:lnTo>
                <a:lnTo>
                  <a:pt x="439369" y="187972"/>
                </a:lnTo>
                <a:lnTo>
                  <a:pt x="428713" y="146088"/>
                </a:lnTo>
                <a:lnTo>
                  <a:pt x="429933" y="139077"/>
                </a:lnTo>
                <a:lnTo>
                  <a:pt x="451866" y="103047"/>
                </a:lnTo>
                <a:lnTo>
                  <a:pt x="471170" y="94869"/>
                </a:lnTo>
                <a:lnTo>
                  <a:pt x="560895" y="94869"/>
                </a:lnTo>
                <a:lnTo>
                  <a:pt x="560895" y="87807"/>
                </a:lnTo>
                <a:lnTo>
                  <a:pt x="530339" y="87807"/>
                </a:lnTo>
                <a:lnTo>
                  <a:pt x="530312" y="86953"/>
                </a:lnTo>
                <a:lnTo>
                  <a:pt x="524751" y="82727"/>
                </a:lnTo>
                <a:lnTo>
                  <a:pt x="513842" y="75247"/>
                </a:lnTo>
                <a:lnTo>
                  <a:pt x="505285" y="70298"/>
                </a:lnTo>
                <a:lnTo>
                  <a:pt x="495979" y="66767"/>
                </a:lnTo>
                <a:lnTo>
                  <a:pt x="485920" y="64649"/>
                </a:lnTo>
                <a:lnTo>
                  <a:pt x="475107" y="63944"/>
                </a:lnTo>
                <a:close/>
              </a:path>
              <a:path w="1099185" h="306070">
                <a:moveTo>
                  <a:pt x="560895" y="94869"/>
                </a:moveTo>
                <a:lnTo>
                  <a:pt x="485838" y="94869"/>
                </a:lnTo>
                <a:lnTo>
                  <a:pt x="492429" y="96354"/>
                </a:lnTo>
                <a:lnTo>
                  <a:pt x="505269" y="102298"/>
                </a:lnTo>
                <a:lnTo>
                  <a:pt x="511035" y="106514"/>
                </a:lnTo>
                <a:lnTo>
                  <a:pt x="516140" y="111975"/>
                </a:lnTo>
                <a:lnTo>
                  <a:pt x="521296" y="117373"/>
                </a:lnTo>
                <a:lnTo>
                  <a:pt x="525106" y="123151"/>
                </a:lnTo>
                <a:lnTo>
                  <a:pt x="527596" y="129286"/>
                </a:lnTo>
                <a:lnTo>
                  <a:pt x="527491" y="177219"/>
                </a:lnTo>
                <a:lnTo>
                  <a:pt x="492328" y="209105"/>
                </a:lnTo>
                <a:lnTo>
                  <a:pt x="487006" y="210096"/>
                </a:lnTo>
                <a:lnTo>
                  <a:pt x="560895" y="210096"/>
                </a:lnTo>
                <a:lnTo>
                  <a:pt x="560895" y="94869"/>
                </a:lnTo>
                <a:close/>
              </a:path>
              <a:path w="1099185" h="306070">
                <a:moveTo>
                  <a:pt x="560895" y="66767"/>
                </a:moveTo>
                <a:lnTo>
                  <a:pt x="529681" y="66767"/>
                </a:lnTo>
                <a:lnTo>
                  <a:pt x="530081" y="79568"/>
                </a:lnTo>
                <a:lnTo>
                  <a:pt x="530180" y="82727"/>
                </a:lnTo>
                <a:lnTo>
                  <a:pt x="530246" y="84833"/>
                </a:lnTo>
                <a:lnTo>
                  <a:pt x="530339" y="87807"/>
                </a:lnTo>
                <a:lnTo>
                  <a:pt x="560895" y="87807"/>
                </a:lnTo>
                <a:lnTo>
                  <a:pt x="560895" y="66767"/>
                </a:lnTo>
                <a:close/>
              </a:path>
              <a:path w="1099185" h="306070">
                <a:moveTo>
                  <a:pt x="626046" y="66687"/>
                </a:moveTo>
                <a:lnTo>
                  <a:pt x="593928" y="66687"/>
                </a:lnTo>
                <a:lnTo>
                  <a:pt x="593928" y="237985"/>
                </a:lnTo>
                <a:lnTo>
                  <a:pt x="627303" y="237985"/>
                </a:lnTo>
                <a:lnTo>
                  <a:pt x="627303" y="134048"/>
                </a:lnTo>
                <a:lnTo>
                  <a:pt x="630556" y="126342"/>
                </a:lnTo>
                <a:lnTo>
                  <a:pt x="663548" y="100444"/>
                </a:lnTo>
                <a:lnTo>
                  <a:pt x="685749" y="97472"/>
                </a:lnTo>
                <a:lnTo>
                  <a:pt x="685749" y="91427"/>
                </a:lnTo>
                <a:lnTo>
                  <a:pt x="624179" y="91427"/>
                </a:lnTo>
                <a:lnTo>
                  <a:pt x="625993" y="67396"/>
                </a:lnTo>
                <a:lnTo>
                  <a:pt x="626046" y="66687"/>
                </a:lnTo>
                <a:close/>
              </a:path>
              <a:path w="1099185" h="306070">
                <a:moveTo>
                  <a:pt x="678327" y="65900"/>
                </a:moveTo>
                <a:lnTo>
                  <a:pt x="671931" y="65900"/>
                </a:lnTo>
                <a:lnTo>
                  <a:pt x="669759" y="66090"/>
                </a:lnTo>
                <a:lnTo>
                  <a:pt x="629577" y="85191"/>
                </a:lnTo>
                <a:lnTo>
                  <a:pt x="624179" y="91427"/>
                </a:lnTo>
                <a:lnTo>
                  <a:pt x="685749" y="91427"/>
                </a:lnTo>
                <a:lnTo>
                  <a:pt x="685749" y="67208"/>
                </a:lnTo>
                <a:lnTo>
                  <a:pt x="680935" y="66268"/>
                </a:lnTo>
                <a:lnTo>
                  <a:pt x="678327" y="65900"/>
                </a:lnTo>
                <a:close/>
              </a:path>
              <a:path w="1099185" h="306070">
                <a:moveTo>
                  <a:pt x="734187" y="3048"/>
                </a:moveTo>
                <a:lnTo>
                  <a:pt x="700798" y="3048"/>
                </a:lnTo>
                <a:lnTo>
                  <a:pt x="700798" y="46177"/>
                </a:lnTo>
                <a:lnTo>
                  <a:pt x="734187" y="46177"/>
                </a:lnTo>
                <a:lnTo>
                  <a:pt x="734187" y="3048"/>
                </a:lnTo>
                <a:close/>
              </a:path>
              <a:path w="1099185" h="306070">
                <a:moveTo>
                  <a:pt x="734187" y="66687"/>
                </a:moveTo>
                <a:lnTo>
                  <a:pt x="700798" y="66687"/>
                </a:lnTo>
                <a:lnTo>
                  <a:pt x="700798" y="237985"/>
                </a:lnTo>
                <a:lnTo>
                  <a:pt x="734187" y="237985"/>
                </a:lnTo>
                <a:lnTo>
                  <a:pt x="734187" y="66687"/>
                </a:lnTo>
                <a:close/>
              </a:path>
              <a:path w="1099185" h="306070">
                <a:moveTo>
                  <a:pt x="1014107" y="63944"/>
                </a:moveTo>
                <a:lnTo>
                  <a:pt x="970026" y="75984"/>
                </a:lnTo>
                <a:lnTo>
                  <a:pt x="939533" y="108026"/>
                </a:lnTo>
                <a:lnTo>
                  <a:pt x="929324" y="140037"/>
                </a:lnTo>
                <a:lnTo>
                  <a:pt x="929294" y="140199"/>
                </a:lnTo>
                <a:lnTo>
                  <a:pt x="928629" y="151587"/>
                </a:lnTo>
                <a:lnTo>
                  <a:pt x="928611" y="151892"/>
                </a:lnTo>
                <a:lnTo>
                  <a:pt x="928900" y="158457"/>
                </a:lnTo>
                <a:lnTo>
                  <a:pt x="942601" y="201296"/>
                </a:lnTo>
                <a:lnTo>
                  <a:pt x="972515" y="230109"/>
                </a:lnTo>
                <a:lnTo>
                  <a:pt x="1006016" y="240692"/>
                </a:lnTo>
                <a:lnTo>
                  <a:pt x="1007435" y="240692"/>
                </a:lnTo>
                <a:lnTo>
                  <a:pt x="1014399" y="241033"/>
                </a:lnTo>
                <a:lnTo>
                  <a:pt x="1052796" y="232602"/>
                </a:lnTo>
                <a:lnTo>
                  <a:pt x="1078185" y="212559"/>
                </a:lnTo>
                <a:lnTo>
                  <a:pt x="1015288" y="212559"/>
                </a:lnTo>
                <a:lnTo>
                  <a:pt x="1008683" y="212126"/>
                </a:lnTo>
                <a:lnTo>
                  <a:pt x="975409" y="192468"/>
                </a:lnTo>
                <a:lnTo>
                  <a:pt x="963472" y="166090"/>
                </a:lnTo>
                <a:lnTo>
                  <a:pt x="1097229" y="166090"/>
                </a:lnTo>
                <a:lnTo>
                  <a:pt x="1098359" y="161582"/>
                </a:lnTo>
                <a:lnTo>
                  <a:pt x="1098931" y="158457"/>
                </a:lnTo>
                <a:lnTo>
                  <a:pt x="1098931" y="151587"/>
                </a:lnTo>
                <a:lnTo>
                  <a:pt x="1098261" y="140199"/>
                </a:lnTo>
                <a:lnTo>
                  <a:pt x="1098252" y="140037"/>
                </a:lnTo>
                <a:lnTo>
                  <a:pt x="1097985" y="138582"/>
                </a:lnTo>
                <a:lnTo>
                  <a:pt x="962736" y="138582"/>
                </a:lnTo>
                <a:lnTo>
                  <a:pt x="963129" y="132740"/>
                </a:lnTo>
                <a:lnTo>
                  <a:pt x="989203" y="99402"/>
                </a:lnTo>
                <a:lnTo>
                  <a:pt x="1014399" y="92710"/>
                </a:lnTo>
                <a:lnTo>
                  <a:pt x="1077266" y="92710"/>
                </a:lnTo>
                <a:lnTo>
                  <a:pt x="1075255" y="90243"/>
                </a:lnTo>
                <a:lnTo>
                  <a:pt x="1037801" y="66992"/>
                </a:lnTo>
                <a:lnTo>
                  <a:pt x="1026350" y="64706"/>
                </a:lnTo>
                <a:lnTo>
                  <a:pt x="1014107" y="63944"/>
                </a:lnTo>
                <a:close/>
              </a:path>
              <a:path w="1099185" h="306070">
                <a:moveTo>
                  <a:pt x="808151" y="95758"/>
                </a:moveTo>
                <a:lnTo>
                  <a:pt x="774852" y="95758"/>
                </a:lnTo>
                <a:lnTo>
                  <a:pt x="774852" y="237985"/>
                </a:lnTo>
                <a:lnTo>
                  <a:pt x="808151" y="237985"/>
                </a:lnTo>
                <a:lnTo>
                  <a:pt x="808151" y="95758"/>
                </a:lnTo>
                <a:close/>
              </a:path>
              <a:path w="1099185" h="306070">
                <a:moveTo>
                  <a:pt x="878179" y="95758"/>
                </a:moveTo>
                <a:lnTo>
                  <a:pt x="844880" y="95758"/>
                </a:lnTo>
                <a:lnTo>
                  <a:pt x="844880" y="237985"/>
                </a:lnTo>
                <a:lnTo>
                  <a:pt x="878179" y="237985"/>
                </a:lnTo>
                <a:lnTo>
                  <a:pt x="878179" y="95758"/>
                </a:lnTo>
                <a:close/>
              </a:path>
              <a:path w="1099185" h="306070">
                <a:moveTo>
                  <a:pt x="1060348" y="182740"/>
                </a:moveTo>
                <a:lnTo>
                  <a:pt x="1028613" y="210827"/>
                </a:lnTo>
                <a:lnTo>
                  <a:pt x="1015288" y="212559"/>
                </a:lnTo>
                <a:lnTo>
                  <a:pt x="1078185" y="212559"/>
                </a:lnTo>
                <a:lnTo>
                  <a:pt x="1081720" y="207797"/>
                </a:lnTo>
                <a:lnTo>
                  <a:pt x="1086375" y="199896"/>
                </a:lnTo>
                <a:lnTo>
                  <a:pt x="1090676" y="190842"/>
                </a:lnTo>
                <a:lnTo>
                  <a:pt x="1060348" y="182740"/>
                </a:lnTo>
                <a:close/>
              </a:path>
              <a:path w="1099185" h="306070">
                <a:moveTo>
                  <a:pt x="1077266" y="92710"/>
                </a:moveTo>
                <a:lnTo>
                  <a:pt x="1014399" y="92710"/>
                </a:lnTo>
                <a:lnTo>
                  <a:pt x="1021170" y="93128"/>
                </a:lnTo>
                <a:lnTo>
                  <a:pt x="1027652" y="94384"/>
                </a:lnTo>
                <a:lnTo>
                  <a:pt x="1058494" y="117767"/>
                </a:lnTo>
                <a:lnTo>
                  <a:pt x="1066368" y="138582"/>
                </a:lnTo>
                <a:lnTo>
                  <a:pt x="1097985" y="138582"/>
                </a:lnTo>
                <a:lnTo>
                  <a:pt x="1096223" y="128992"/>
                </a:lnTo>
                <a:lnTo>
                  <a:pt x="1092823" y="118334"/>
                </a:lnTo>
                <a:lnTo>
                  <a:pt x="1088072" y="108178"/>
                </a:lnTo>
                <a:lnTo>
                  <a:pt x="1082176" y="98732"/>
                </a:lnTo>
                <a:lnTo>
                  <a:pt x="1077266" y="92710"/>
                </a:lnTo>
                <a:close/>
              </a:path>
              <a:path w="1099185" h="306070">
                <a:moveTo>
                  <a:pt x="752919" y="66687"/>
                </a:moveTo>
                <a:lnTo>
                  <a:pt x="752919" y="95758"/>
                </a:lnTo>
                <a:lnTo>
                  <a:pt x="922045" y="95758"/>
                </a:lnTo>
                <a:lnTo>
                  <a:pt x="922045" y="70396"/>
                </a:lnTo>
                <a:lnTo>
                  <a:pt x="774852" y="70396"/>
                </a:lnTo>
                <a:lnTo>
                  <a:pt x="752919" y="66687"/>
                </a:lnTo>
                <a:close/>
              </a:path>
              <a:path w="1099185" h="306070">
                <a:moveTo>
                  <a:pt x="838479" y="11899"/>
                </a:moveTo>
                <a:lnTo>
                  <a:pt x="830745" y="11899"/>
                </a:lnTo>
                <a:lnTo>
                  <a:pt x="822055" y="12443"/>
                </a:lnTo>
                <a:lnTo>
                  <a:pt x="813303" y="14224"/>
                </a:lnTo>
                <a:lnTo>
                  <a:pt x="813637" y="14224"/>
                </a:lnTo>
                <a:lnTo>
                  <a:pt x="806709" y="16791"/>
                </a:lnTo>
                <a:lnTo>
                  <a:pt x="778418" y="49497"/>
                </a:lnTo>
                <a:lnTo>
                  <a:pt x="775085" y="66687"/>
                </a:lnTo>
                <a:lnTo>
                  <a:pt x="775048" y="67271"/>
                </a:lnTo>
                <a:lnTo>
                  <a:pt x="774937" y="69049"/>
                </a:lnTo>
                <a:lnTo>
                  <a:pt x="774852" y="70396"/>
                </a:lnTo>
                <a:lnTo>
                  <a:pt x="922045" y="70396"/>
                </a:lnTo>
                <a:lnTo>
                  <a:pt x="922045" y="70243"/>
                </a:lnTo>
                <a:lnTo>
                  <a:pt x="808151" y="70243"/>
                </a:lnTo>
                <a:lnTo>
                  <a:pt x="808234" y="66992"/>
                </a:lnTo>
                <a:lnTo>
                  <a:pt x="808596" y="64706"/>
                </a:lnTo>
                <a:lnTo>
                  <a:pt x="808685" y="64147"/>
                </a:lnTo>
                <a:lnTo>
                  <a:pt x="809637" y="60896"/>
                </a:lnTo>
                <a:lnTo>
                  <a:pt x="829741" y="42456"/>
                </a:lnTo>
                <a:lnTo>
                  <a:pt x="883131" y="42456"/>
                </a:lnTo>
                <a:lnTo>
                  <a:pt x="884580" y="39776"/>
                </a:lnTo>
                <a:lnTo>
                  <a:pt x="888834" y="33680"/>
                </a:lnTo>
                <a:lnTo>
                  <a:pt x="894664" y="30632"/>
                </a:lnTo>
                <a:lnTo>
                  <a:pt x="932275" y="30632"/>
                </a:lnTo>
                <a:lnTo>
                  <a:pt x="937534" y="17729"/>
                </a:lnTo>
                <a:lnTo>
                  <a:pt x="859891" y="17729"/>
                </a:lnTo>
                <a:lnTo>
                  <a:pt x="857072" y="16471"/>
                </a:lnTo>
                <a:lnTo>
                  <a:pt x="854392" y="15468"/>
                </a:lnTo>
                <a:lnTo>
                  <a:pt x="845527" y="12839"/>
                </a:lnTo>
                <a:lnTo>
                  <a:pt x="838479" y="11899"/>
                </a:lnTo>
                <a:close/>
              </a:path>
              <a:path w="1099185" h="306070">
                <a:moveTo>
                  <a:pt x="822947" y="66687"/>
                </a:moveTo>
                <a:lnTo>
                  <a:pt x="822947" y="69049"/>
                </a:lnTo>
                <a:lnTo>
                  <a:pt x="808151" y="70243"/>
                </a:lnTo>
                <a:lnTo>
                  <a:pt x="922045" y="70243"/>
                </a:lnTo>
                <a:lnTo>
                  <a:pt x="922045" y="68059"/>
                </a:lnTo>
                <a:lnTo>
                  <a:pt x="878179" y="68059"/>
                </a:lnTo>
                <a:lnTo>
                  <a:pt x="878186" y="67906"/>
                </a:lnTo>
                <a:lnTo>
                  <a:pt x="836993" y="67906"/>
                </a:lnTo>
                <a:lnTo>
                  <a:pt x="822947" y="66687"/>
                </a:lnTo>
                <a:close/>
              </a:path>
              <a:path w="1099185" h="306070">
                <a:moveTo>
                  <a:pt x="922045" y="66687"/>
                </a:moveTo>
                <a:lnTo>
                  <a:pt x="878179" y="68059"/>
                </a:lnTo>
                <a:lnTo>
                  <a:pt x="922045" y="68059"/>
                </a:lnTo>
                <a:lnTo>
                  <a:pt x="922045" y="66687"/>
                </a:lnTo>
                <a:close/>
              </a:path>
              <a:path w="1099185" h="306070">
                <a:moveTo>
                  <a:pt x="883131" y="42456"/>
                </a:moveTo>
                <a:lnTo>
                  <a:pt x="838161" y="42456"/>
                </a:lnTo>
                <a:lnTo>
                  <a:pt x="841806" y="42900"/>
                </a:lnTo>
                <a:lnTo>
                  <a:pt x="845324" y="43802"/>
                </a:lnTo>
                <a:lnTo>
                  <a:pt x="845972" y="43942"/>
                </a:lnTo>
                <a:lnTo>
                  <a:pt x="846683" y="44170"/>
                </a:lnTo>
                <a:lnTo>
                  <a:pt x="847458" y="44462"/>
                </a:lnTo>
                <a:lnTo>
                  <a:pt x="845832" y="51422"/>
                </a:lnTo>
                <a:lnTo>
                  <a:pt x="844980" y="59084"/>
                </a:lnTo>
                <a:lnTo>
                  <a:pt x="844880" y="67271"/>
                </a:lnTo>
                <a:lnTo>
                  <a:pt x="836993" y="67906"/>
                </a:lnTo>
                <a:lnTo>
                  <a:pt x="878186" y="67906"/>
                </a:lnTo>
                <a:lnTo>
                  <a:pt x="878241" y="66687"/>
                </a:lnTo>
                <a:lnTo>
                  <a:pt x="878366" y="63944"/>
                </a:lnTo>
                <a:lnTo>
                  <a:pt x="878396" y="63280"/>
                </a:lnTo>
                <a:lnTo>
                  <a:pt x="878504" y="60896"/>
                </a:lnTo>
                <a:lnTo>
                  <a:pt x="878586" y="59084"/>
                </a:lnTo>
                <a:lnTo>
                  <a:pt x="879782" y="51422"/>
                </a:lnTo>
                <a:lnTo>
                  <a:pt x="881787" y="44943"/>
                </a:lnTo>
                <a:lnTo>
                  <a:pt x="883131" y="42456"/>
                </a:lnTo>
                <a:close/>
              </a:path>
              <a:path w="1099185" h="306070">
                <a:moveTo>
                  <a:pt x="932275" y="30632"/>
                </a:moveTo>
                <a:lnTo>
                  <a:pt x="905713" y="30632"/>
                </a:lnTo>
                <a:lnTo>
                  <a:pt x="909281" y="31153"/>
                </a:lnTo>
                <a:lnTo>
                  <a:pt x="912761" y="32194"/>
                </a:lnTo>
                <a:lnTo>
                  <a:pt x="916228" y="33185"/>
                </a:lnTo>
                <a:lnTo>
                  <a:pt x="921323" y="36335"/>
                </a:lnTo>
                <a:lnTo>
                  <a:pt x="927849" y="41490"/>
                </a:lnTo>
                <a:lnTo>
                  <a:pt x="932275" y="30632"/>
                </a:lnTo>
                <a:close/>
              </a:path>
              <a:path w="1099185" h="306070">
                <a:moveTo>
                  <a:pt x="904773" y="0"/>
                </a:moveTo>
                <a:lnTo>
                  <a:pt x="898042" y="0"/>
                </a:lnTo>
                <a:lnTo>
                  <a:pt x="890036" y="540"/>
                </a:lnTo>
                <a:lnTo>
                  <a:pt x="859891" y="17729"/>
                </a:lnTo>
                <a:lnTo>
                  <a:pt x="937534" y="17729"/>
                </a:lnTo>
                <a:lnTo>
                  <a:pt x="938963" y="14224"/>
                </a:lnTo>
                <a:lnTo>
                  <a:pt x="939124" y="14224"/>
                </a:lnTo>
                <a:lnTo>
                  <a:pt x="931468" y="8775"/>
                </a:lnTo>
                <a:lnTo>
                  <a:pt x="924433" y="5080"/>
                </a:lnTo>
                <a:lnTo>
                  <a:pt x="911390" y="1028"/>
                </a:lnTo>
                <a:lnTo>
                  <a:pt x="904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610639" y="4088212"/>
            <a:ext cx="7525384" cy="1054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100"/>
              </a:spcBef>
              <a:tabLst>
                <a:tab pos="1945639" algn="l"/>
              </a:tabLst>
            </a:pP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bleibt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Ihr</a:t>
            </a:r>
            <a:r>
              <a:rPr dirty="0" sz="24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immer</a:t>
            </a:r>
            <a:r>
              <a:rPr dirty="0" sz="2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auf</a:t>
            </a:r>
            <a:r>
              <a:rPr dirty="0" sz="2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dem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neuesten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Stand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und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kann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eﬀektiv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abwehren.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50383" y="1062040"/>
            <a:ext cx="5610224" cy="8162925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1622856" y="9204807"/>
            <a:ext cx="7738109" cy="20320"/>
          </a:xfrm>
          <a:custGeom>
            <a:avLst/>
            <a:gdLst/>
            <a:ahLst/>
            <a:cxnLst/>
            <a:rect l="l" t="t" r="r" b="b"/>
            <a:pathLst>
              <a:path w="7738109" h="20320">
                <a:moveTo>
                  <a:pt x="7737843" y="1447"/>
                </a:moveTo>
                <a:lnTo>
                  <a:pt x="0" y="0"/>
                </a:lnTo>
                <a:lnTo>
                  <a:pt x="0" y="18719"/>
                </a:lnTo>
                <a:lnTo>
                  <a:pt x="7737843" y="20154"/>
                </a:lnTo>
                <a:lnTo>
                  <a:pt x="7737843" y="1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1888" y="1264920"/>
            <a:ext cx="3977640" cy="89611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3935" y="1475155"/>
            <a:ext cx="2842818" cy="24117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410246" y="1247171"/>
            <a:ext cx="3566160" cy="1054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100"/>
              </a:spcBef>
            </a:pP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bietet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eine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auch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97417" y="1989505"/>
            <a:ext cx="2744101" cy="30604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415202" y="1247171"/>
            <a:ext cx="4729480" cy="1054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52700">
              <a:lnSpc>
                <a:spcPct val="1406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Oberﬂäche,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die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Nutzern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ermöglicht,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ihre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20469" y="1992553"/>
            <a:ext cx="1410081" cy="23812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35440" y="3030778"/>
            <a:ext cx="1283652" cy="299948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410246" y="2266346"/>
            <a:ext cx="8667115" cy="1073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3200"/>
              </a:lnSpc>
              <a:spcBef>
                <a:spcPts val="100"/>
              </a:spcBef>
              <a:tabLst>
                <a:tab pos="3182620" algn="l"/>
              </a:tabLst>
            </a:pP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verwalten.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einfache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Navigation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klare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Anweisungen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fördern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eine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Cyber-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Sicherheitsstrategie.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terms:created xsi:type="dcterms:W3CDTF">2024-10-25T08:24:31Z</dcterms:created>
  <dcterms:modified xsi:type="dcterms:W3CDTF">2024-10-25T08:24:31Z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2024-10-25T00:00:00Z</vt:filetime>
  </property>
  <property fmtid="{D5CDD505-2E9C-101B-9397-08002B2CF9AE}" pid="5" name="Producer">
    <vt:lpwstr>GPL Ghostscript 10.04.0</vt:lpwstr>
  </property>
</Properties>
</file>